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0.26811594202898553</c:v>
                </c:pt>
                <c:pt idx="1">
                  <c:v>0.73188405797101452</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326083984"/>
        <c:axId val="-326085616"/>
      </c:barChart>
      <c:valAx>
        <c:axId val="-326085616"/>
        <c:scaling>
          <c:orientation val="minMax"/>
        </c:scaling>
        <c:delete val="1"/>
        <c:axPos val="t"/>
        <c:numFmt formatCode="0%" sourceLinked="1"/>
        <c:majorTickMark val="out"/>
        <c:minorTickMark val="none"/>
        <c:tickLblPos val="nextTo"/>
        <c:crossAx val="-326083984"/>
        <c:crosses val="autoZero"/>
        <c:crossBetween val="between"/>
      </c:valAx>
      <c:catAx>
        <c:axId val="-32608398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3260856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326081264"/>
        <c:axId val="-3260916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572621968"/>
        <c:axId val="-326091056"/>
      </c:barChart>
      <c:catAx>
        <c:axId val="-326081264"/>
        <c:scaling>
          <c:orientation val="minMax"/>
        </c:scaling>
        <c:delete val="1"/>
        <c:axPos val="b"/>
        <c:numFmt formatCode="General" sourceLinked="1"/>
        <c:majorTickMark val="none"/>
        <c:minorTickMark val="none"/>
        <c:tickLblPos val="nextTo"/>
        <c:crossAx val="-326091600"/>
        <c:crosses val="autoZero"/>
        <c:auto val="1"/>
        <c:lblAlgn val="ctr"/>
        <c:lblOffset val="100"/>
        <c:noMultiLvlLbl val="0"/>
      </c:catAx>
      <c:valAx>
        <c:axId val="-3260916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6081264"/>
        <c:crosses val="autoZero"/>
        <c:crossBetween val="between"/>
      </c:valAx>
      <c:valAx>
        <c:axId val="-3260910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621968"/>
        <c:crosses val="max"/>
        <c:crossBetween val="between"/>
      </c:valAx>
      <c:catAx>
        <c:axId val="-572621968"/>
        <c:scaling>
          <c:orientation val="minMax"/>
        </c:scaling>
        <c:delete val="1"/>
        <c:axPos val="b"/>
        <c:numFmt formatCode="General" sourceLinked="1"/>
        <c:majorTickMark val="out"/>
        <c:minorTickMark val="none"/>
        <c:tickLblPos val="nextTo"/>
        <c:crossAx val="-3260910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0.24803388010905358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0.11003841244594526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1.1487853538031487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0.11003841244594526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6.8701780705556992E-2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42364112"/>
        <c:axId val="-242361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5.9049136448910504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42374448"/>
        <c:axId val="-242370096"/>
      </c:scatterChart>
      <c:catAx>
        <c:axId val="-242364112"/>
        <c:scaling>
          <c:orientation val="minMax"/>
        </c:scaling>
        <c:delete val="1"/>
        <c:axPos val="l"/>
        <c:numFmt formatCode="General" sourceLinked="1"/>
        <c:majorTickMark val="out"/>
        <c:minorTickMark val="none"/>
        <c:tickLblPos val="nextTo"/>
        <c:crossAx val="-242361936"/>
        <c:crosses val="autoZero"/>
        <c:auto val="1"/>
        <c:lblAlgn val="ctr"/>
        <c:lblOffset val="100"/>
        <c:noMultiLvlLbl val="0"/>
      </c:catAx>
      <c:valAx>
        <c:axId val="-242361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64112"/>
        <c:crosses val="autoZero"/>
        <c:crossBetween val="between"/>
      </c:valAx>
      <c:valAx>
        <c:axId val="-242370096"/>
        <c:scaling>
          <c:orientation val="minMax"/>
          <c:min val="0"/>
        </c:scaling>
        <c:delete val="1"/>
        <c:axPos val="r"/>
        <c:numFmt formatCode="#;;0" sourceLinked="0"/>
        <c:majorTickMark val="out"/>
        <c:minorTickMark val="none"/>
        <c:tickLblPos val="nextTo"/>
        <c:crossAx val="-242374448"/>
        <c:crosses val="max"/>
        <c:crossBetween val="midCat"/>
        <c:majorUnit val="1"/>
      </c:valAx>
      <c:valAx>
        <c:axId val="-2423744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70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0.11803162904338205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0.11171420402580434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1.1662803792236129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0.11171420402580434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0.10396675844452652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42372272"/>
        <c:axId val="-24236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6.3923453025477901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42373904"/>
        <c:axId val="-242374992"/>
      </c:scatterChart>
      <c:catAx>
        <c:axId val="-242372272"/>
        <c:scaling>
          <c:orientation val="minMax"/>
        </c:scaling>
        <c:delete val="1"/>
        <c:axPos val="l"/>
        <c:numFmt formatCode="General" sourceLinked="1"/>
        <c:majorTickMark val="out"/>
        <c:minorTickMark val="none"/>
        <c:tickLblPos val="nextTo"/>
        <c:crossAx val="-242367376"/>
        <c:crosses val="autoZero"/>
        <c:auto val="1"/>
        <c:lblAlgn val="ctr"/>
        <c:lblOffset val="100"/>
        <c:noMultiLvlLbl val="0"/>
      </c:catAx>
      <c:valAx>
        <c:axId val="-24236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72272"/>
        <c:crosses val="autoZero"/>
        <c:crossBetween val="between"/>
      </c:valAx>
      <c:valAx>
        <c:axId val="-242374992"/>
        <c:scaling>
          <c:orientation val="minMax"/>
          <c:min val="0"/>
        </c:scaling>
        <c:delete val="1"/>
        <c:axPos val="r"/>
        <c:numFmt formatCode="#;;0" sourceLinked="0"/>
        <c:majorTickMark val="out"/>
        <c:minorTickMark val="none"/>
        <c:tickLblPos val="nextTo"/>
        <c:crossAx val="-242373904"/>
        <c:crosses val="max"/>
        <c:crossBetween val="midCat"/>
        <c:majorUnit val="1"/>
      </c:valAx>
      <c:valAx>
        <c:axId val="-242373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749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0.11488935613575091</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0.36152033357668945</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0.10078916608502286</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1.052224539111613</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0.10078916608502286</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0.25922435499835039</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42376624"/>
        <c:axId val="-242369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5.8331029063448003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42368464"/>
        <c:axId val="-242373360"/>
      </c:scatterChart>
      <c:catAx>
        <c:axId val="-242376624"/>
        <c:scaling>
          <c:orientation val="minMax"/>
        </c:scaling>
        <c:delete val="1"/>
        <c:axPos val="l"/>
        <c:numFmt formatCode="General" sourceLinked="1"/>
        <c:majorTickMark val="out"/>
        <c:minorTickMark val="none"/>
        <c:tickLblPos val="nextTo"/>
        <c:crossAx val="-242369008"/>
        <c:crosses val="autoZero"/>
        <c:auto val="1"/>
        <c:lblAlgn val="ctr"/>
        <c:lblOffset val="100"/>
        <c:noMultiLvlLbl val="0"/>
      </c:catAx>
      <c:valAx>
        <c:axId val="-242369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76624"/>
        <c:crosses val="autoZero"/>
        <c:crossBetween val="between"/>
      </c:valAx>
      <c:valAx>
        <c:axId val="-242373360"/>
        <c:scaling>
          <c:orientation val="minMax"/>
          <c:min val="0"/>
        </c:scaling>
        <c:delete val="1"/>
        <c:axPos val="r"/>
        <c:numFmt formatCode="#;;0" sourceLinked="0"/>
        <c:majorTickMark val="out"/>
        <c:minorTickMark val="none"/>
        <c:tickLblPos val="nextTo"/>
        <c:crossAx val="-242368464"/>
        <c:crosses val="max"/>
        <c:crossBetween val="midCat"/>
        <c:majorUnit val="1"/>
      </c:valAx>
      <c:valAx>
        <c:axId val="-2423684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733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42372816"/>
        <c:axId val="-2423679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42371728"/>
        <c:axId val="-242366832"/>
      </c:barChart>
      <c:catAx>
        <c:axId val="-242372816"/>
        <c:scaling>
          <c:orientation val="minMax"/>
        </c:scaling>
        <c:delete val="1"/>
        <c:axPos val="b"/>
        <c:numFmt formatCode="General" sourceLinked="1"/>
        <c:majorTickMark val="none"/>
        <c:minorTickMark val="none"/>
        <c:tickLblPos val="nextTo"/>
        <c:crossAx val="-242367920"/>
        <c:crosses val="autoZero"/>
        <c:auto val="1"/>
        <c:lblAlgn val="ctr"/>
        <c:lblOffset val="100"/>
        <c:noMultiLvlLbl val="0"/>
      </c:catAx>
      <c:valAx>
        <c:axId val="-2423679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2372816"/>
        <c:crosses val="autoZero"/>
        <c:crossBetween val="between"/>
      </c:valAx>
      <c:valAx>
        <c:axId val="-2423668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71728"/>
        <c:crosses val="max"/>
        <c:crossBetween val="between"/>
      </c:valAx>
      <c:catAx>
        <c:axId val="-242371728"/>
        <c:scaling>
          <c:orientation val="minMax"/>
        </c:scaling>
        <c:delete val="1"/>
        <c:axPos val="b"/>
        <c:numFmt formatCode="General" sourceLinked="1"/>
        <c:majorTickMark val="out"/>
        <c:minorTickMark val="none"/>
        <c:tickLblPos val="nextTo"/>
        <c:crossAx val="-2423668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0.24464513943163002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0.15334391898778854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1.6008886743480106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0.15334391898779032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0.55002880664432574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0.2327116748446052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42366288"/>
        <c:axId val="-2423630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6.1428680909133799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42371184"/>
        <c:axId val="-242361392"/>
      </c:scatterChart>
      <c:catAx>
        <c:axId val="-242366288"/>
        <c:scaling>
          <c:orientation val="minMax"/>
        </c:scaling>
        <c:delete val="1"/>
        <c:axPos val="l"/>
        <c:numFmt formatCode="General" sourceLinked="1"/>
        <c:majorTickMark val="out"/>
        <c:minorTickMark val="none"/>
        <c:tickLblPos val="nextTo"/>
        <c:crossAx val="-242363024"/>
        <c:crosses val="autoZero"/>
        <c:auto val="1"/>
        <c:lblAlgn val="ctr"/>
        <c:lblOffset val="100"/>
        <c:noMultiLvlLbl val="0"/>
      </c:catAx>
      <c:valAx>
        <c:axId val="-2423630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66288"/>
        <c:crosses val="autoZero"/>
        <c:crossBetween val="between"/>
      </c:valAx>
      <c:valAx>
        <c:axId val="-242361392"/>
        <c:scaling>
          <c:orientation val="minMax"/>
          <c:min val="0"/>
        </c:scaling>
        <c:delete val="1"/>
        <c:axPos val="r"/>
        <c:numFmt formatCode="#;;0" sourceLinked="0"/>
        <c:majorTickMark val="out"/>
        <c:minorTickMark val="none"/>
        <c:tickLblPos val="nextTo"/>
        <c:crossAx val="-242371184"/>
        <c:crosses val="max"/>
        <c:crossBetween val="midCat"/>
        <c:majorUnit val="1"/>
      </c:valAx>
      <c:valAx>
        <c:axId val="-2423711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613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1.911725506443851E-2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0.64681252678527024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2370640"/>
        <c:axId val="-242365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9.5513121579861906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42375536"/>
        <c:axId val="-242376080"/>
      </c:scatterChart>
      <c:catAx>
        <c:axId val="-242370640"/>
        <c:scaling>
          <c:orientation val="minMax"/>
        </c:scaling>
        <c:delete val="1"/>
        <c:axPos val="l"/>
        <c:numFmt formatCode="General" sourceLinked="1"/>
        <c:majorTickMark val="out"/>
        <c:minorTickMark val="none"/>
        <c:tickLblPos val="nextTo"/>
        <c:crossAx val="-242365744"/>
        <c:crosses val="autoZero"/>
        <c:auto val="1"/>
        <c:lblAlgn val="ctr"/>
        <c:lblOffset val="100"/>
        <c:noMultiLvlLbl val="0"/>
      </c:catAx>
      <c:valAx>
        <c:axId val="-242365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70640"/>
        <c:crosses val="autoZero"/>
        <c:crossBetween val="between"/>
      </c:valAx>
      <c:valAx>
        <c:axId val="-242376080"/>
        <c:scaling>
          <c:orientation val="minMax"/>
          <c:min val="0"/>
        </c:scaling>
        <c:delete val="1"/>
        <c:axPos val="r"/>
        <c:numFmt formatCode="#;;0" sourceLinked="0"/>
        <c:majorTickMark val="out"/>
        <c:minorTickMark val="none"/>
        <c:tickLblPos val="nextTo"/>
        <c:crossAx val="-242375536"/>
        <c:crosses val="max"/>
        <c:crossBetween val="midCat"/>
        <c:majorUnit val="1"/>
      </c:valAx>
      <c:valAx>
        <c:axId val="-2423755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760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0.14912441700972501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7.3930496562272907E-2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0.77182385461853187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7.3930496562272907E-2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0.11472316039610853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42365200"/>
        <c:axId val="-242364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8.0880487752368797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42369552"/>
        <c:axId val="-242363568"/>
      </c:scatterChart>
      <c:catAx>
        <c:axId val="-242365200"/>
        <c:scaling>
          <c:orientation val="minMax"/>
        </c:scaling>
        <c:delete val="1"/>
        <c:axPos val="l"/>
        <c:numFmt formatCode="General" sourceLinked="1"/>
        <c:majorTickMark val="out"/>
        <c:minorTickMark val="none"/>
        <c:tickLblPos val="nextTo"/>
        <c:crossAx val="-242364656"/>
        <c:crosses val="autoZero"/>
        <c:auto val="1"/>
        <c:lblAlgn val="ctr"/>
        <c:lblOffset val="100"/>
        <c:noMultiLvlLbl val="0"/>
      </c:catAx>
      <c:valAx>
        <c:axId val="-242364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365200"/>
        <c:crosses val="autoZero"/>
        <c:crossBetween val="between"/>
      </c:valAx>
      <c:valAx>
        <c:axId val="-242363568"/>
        <c:scaling>
          <c:orientation val="minMax"/>
          <c:min val="0"/>
        </c:scaling>
        <c:delete val="1"/>
        <c:axPos val="r"/>
        <c:numFmt formatCode="#;;0" sourceLinked="0"/>
        <c:majorTickMark val="out"/>
        <c:minorTickMark val="none"/>
        <c:tickLblPos val="nextTo"/>
        <c:crossAx val="-242369552"/>
        <c:crosses val="max"/>
        <c:crossBetween val="midCat"/>
        <c:majorUnit val="1"/>
      </c:valAx>
      <c:valAx>
        <c:axId val="-2423695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23635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242362480"/>
        <c:axId val="-2386191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6.0044005692173767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238611568"/>
        <c:axId val="-238615920"/>
      </c:barChart>
      <c:catAx>
        <c:axId val="-242362480"/>
        <c:scaling>
          <c:orientation val="minMax"/>
        </c:scaling>
        <c:delete val="1"/>
        <c:axPos val="b"/>
        <c:numFmt formatCode="General" sourceLinked="1"/>
        <c:majorTickMark val="none"/>
        <c:minorTickMark val="none"/>
        <c:tickLblPos val="nextTo"/>
        <c:crossAx val="-238619184"/>
        <c:crosses val="autoZero"/>
        <c:auto val="1"/>
        <c:lblAlgn val="ctr"/>
        <c:lblOffset val="100"/>
        <c:noMultiLvlLbl val="0"/>
      </c:catAx>
      <c:valAx>
        <c:axId val="-2386191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2362480"/>
        <c:crosses val="autoZero"/>
        <c:crossBetween val="between"/>
      </c:valAx>
      <c:valAx>
        <c:axId val="-238615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611568"/>
        <c:crosses val="max"/>
        <c:crossBetween val="between"/>
      </c:valAx>
      <c:catAx>
        <c:axId val="-238611568"/>
        <c:scaling>
          <c:orientation val="minMax"/>
        </c:scaling>
        <c:delete val="1"/>
        <c:axPos val="b"/>
        <c:numFmt formatCode="General" sourceLinked="1"/>
        <c:majorTickMark val="out"/>
        <c:minorTickMark val="none"/>
        <c:tickLblPos val="nextTo"/>
        <c:crossAx val="-238615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0.22171879109447801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0.10990701694307248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1.1474136034670526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0.10990701694307248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0.3780724754248741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38611024"/>
        <c:axId val="-2386121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5.0812353030552204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238610480"/>
        <c:axId val="-238614288"/>
      </c:scatterChart>
      <c:catAx>
        <c:axId val="-238611024"/>
        <c:scaling>
          <c:orientation val="minMax"/>
        </c:scaling>
        <c:delete val="1"/>
        <c:axPos val="l"/>
        <c:numFmt formatCode="General" sourceLinked="1"/>
        <c:majorTickMark val="out"/>
        <c:minorTickMark val="none"/>
        <c:tickLblPos val="nextTo"/>
        <c:crossAx val="-238612112"/>
        <c:crosses val="autoZero"/>
        <c:auto val="1"/>
        <c:lblAlgn val="ctr"/>
        <c:lblOffset val="100"/>
        <c:noMultiLvlLbl val="0"/>
      </c:catAx>
      <c:valAx>
        <c:axId val="-2386121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8611024"/>
        <c:crosses val="autoZero"/>
        <c:crossBetween val="between"/>
      </c:valAx>
      <c:valAx>
        <c:axId val="-238614288"/>
        <c:scaling>
          <c:orientation val="minMax"/>
          <c:min val="0"/>
        </c:scaling>
        <c:delete val="1"/>
        <c:axPos val="r"/>
        <c:numFmt formatCode="#;;0" sourceLinked="0"/>
        <c:majorTickMark val="out"/>
        <c:minorTickMark val="none"/>
        <c:tickLblPos val="nextTo"/>
        <c:crossAx val="-238610480"/>
        <c:crosses val="max"/>
        <c:crossBetween val="midCat"/>
        <c:majorUnit val="1"/>
      </c:valAx>
      <c:valAx>
        <c:axId val="-238610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6142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0.17114093959731544</c:v>
                </c:pt>
                <c:pt idx="1">
                  <c:v>0.17785234899328858</c:v>
                </c:pt>
                <c:pt idx="2">
                  <c:v>0.31543624161073824</c:v>
                </c:pt>
                <c:pt idx="3">
                  <c:v>0.33557046979865773</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0.1149074369208245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8.3908128079454691E-2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0.87598890660175321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8.3908128079454691E-2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0.21051575724615379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38618096"/>
        <c:axId val="-238623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6.7367955965846997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238616464"/>
        <c:axId val="-238618640"/>
      </c:scatterChart>
      <c:catAx>
        <c:axId val="-238618096"/>
        <c:scaling>
          <c:orientation val="minMax"/>
        </c:scaling>
        <c:delete val="1"/>
        <c:axPos val="l"/>
        <c:numFmt formatCode="General" sourceLinked="1"/>
        <c:majorTickMark val="out"/>
        <c:minorTickMark val="none"/>
        <c:tickLblPos val="nextTo"/>
        <c:crossAx val="-238623536"/>
        <c:crosses val="autoZero"/>
        <c:auto val="1"/>
        <c:lblAlgn val="ctr"/>
        <c:lblOffset val="100"/>
        <c:noMultiLvlLbl val="0"/>
      </c:catAx>
      <c:valAx>
        <c:axId val="-238623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8618096"/>
        <c:crosses val="autoZero"/>
        <c:crossBetween val="between"/>
      </c:valAx>
      <c:valAx>
        <c:axId val="-238618640"/>
        <c:scaling>
          <c:orientation val="minMax"/>
          <c:min val="0"/>
        </c:scaling>
        <c:delete val="1"/>
        <c:axPos val="r"/>
        <c:numFmt formatCode="#;;0" sourceLinked="0"/>
        <c:majorTickMark val="out"/>
        <c:minorTickMark val="none"/>
        <c:tickLblPos val="nextTo"/>
        <c:crossAx val="-238616464"/>
        <c:crosses val="max"/>
        <c:crossBetween val="midCat"/>
        <c:majorUnit val="1"/>
      </c:valAx>
      <c:valAx>
        <c:axId val="-2386164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6186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0.17394246909401279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9.0026768458516315E-2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0.93986664071672266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4.2681996419867474E-2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38620816"/>
        <c:axId val="-238609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6.1951708080122101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238622992"/>
        <c:axId val="-238619728"/>
      </c:scatterChart>
      <c:catAx>
        <c:axId val="-238620816"/>
        <c:scaling>
          <c:orientation val="minMax"/>
        </c:scaling>
        <c:delete val="1"/>
        <c:axPos val="l"/>
        <c:numFmt formatCode="General" sourceLinked="1"/>
        <c:majorTickMark val="out"/>
        <c:minorTickMark val="none"/>
        <c:tickLblPos val="nextTo"/>
        <c:crossAx val="-238609936"/>
        <c:crosses val="autoZero"/>
        <c:auto val="1"/>
        <c:lblAlgn val="ctr"/>
        <c:lblOffset val="100"/>
        <c:noMultiLvlLbl val="0"/>
      </c:catAx>
      <c:valAx>
        <c:axId val="-238609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8620816"/>
        <c:crosses val="autoZero"/>
        <c:crossBetween val="between"/>
      </c:valAx>
      <c:valAx>
        <c:axId val="-238619728"/>
        <c:scaling>
          <c:orientation val="minMax"/>
          <c:min val="0"/>
        </c:scaling>
        <c:delete val="1"/>
        <c:axPos val="r"/>
        <c:numFmt formatCode="#;;0" sourceLinked="0"/>
        <c:majorTickMark val="out"/>
        <c:minorTickMark val="none"/>
        <c:tickLblPos val="nextTo"/>
        <c:crossAx val="-238622992"/>
        <c:crosses val="max"/>
        <c:crossBetween val="midCat"/>
        <c:majorUnit val="1"/>
      </c:valAx>
      <c:valAx>
        <c:axId val="-2386229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6197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238624080"/>
        <c:axId val="-2386175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6.8493249183538847</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238617008"/>
        <c:axId val="-238615376"/>
      </c:barChart>
      <c:catAx>
        <c:axId val="-238624080"/>
        <c:scaling>
          <c:orientation val="minMax"/>
        </c:scaling>
        <c:delete val="1"/>
        <c:axPos val="b"/>
        <c:numFmt formatCode="General" sourceLinked="1"/>
        <c:majorTickMark val="none"/>
        <c:minorTickMark val="none"/>
        <c:tickLblPos val="nextTo"/>
        <c:crossAx val="-238617552"/>
        <c:crosses val="autoZero"/>
        <c:auto val="1"/>
        <c:lblAlgn val="ctr"/>
        <c:lblOffset val="100"/>
        <c:noMultiLvlLbl val="0"/>
      </c:catAx>
      <c:valAx>
        <c:axId val="-2386175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8624080"/>
        <c:crosses val="autoZero"/>
        <c:crossBetween val="between"/>
      </c:valAx>
      <c:valAx>
        <c:axId val="-2386153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617008"/>
        <c:crosses val="max"/>
        <c:crossBetween val="between"/>
      </c:valAx>
      <c:catAx>
        <c:axId val="-238617008"/>
        <c:scaling>
          <c:orientation val="minMax"/>
        </c:scaling>
        <c:delete val="1"/>
        <c:axPos val="b"/>
        <c:numFmt formatCode="General" sourceLinked="1"/>
        <c:majorTickMark val="out"/>
        <c:minorTickMark val="none"/>
        <c:tickLblPos val="nextTo"/>
        <c:crossAx val="-2386153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9.3459080159882468E-2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0.13639793929369226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1.4239750598591847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0.13639793929369226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0.10992748840325817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38609392"/>
        <c:axId val="-238614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6.3848180224390596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238613744"/>
        <c:axId val="-238612656"/>
      </c:scatterChart>
      <c:catAx>
        <c:axId val="-238609392"/>
        <c:scaling>
          <c:orientation val="minMax"/>
        </c:scaling>
        <c:delete val="1"/>
        <c:axPos val="l"/>
        <c:numFmt formatCode="General" sourceLinked="1"/>
        <c:majorTickMark val="out"/>
        <c:minorTickMark val="none"/>
        <c:tickLblPos val="nextTo"/>
        <c:crossAx val="-238614832"/>
        <c:crosses val="autoZero"/>
        <c:auto val="1"/>
        <c:lblAlgn val="ctr"/>
        <c:lblOffset val="100"/>
        <c:noMultiLvlLbl val="0"/>
      </c:catAx>
      <c:valAx>
        <c:axId val="-238614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8609392"/>
        <c:crosses val="autoZero"/>
        <c:crossBetween val="between"/>
      </c:valAx>
      <c:valAx>
        <c:axId val="-238612656"/>
        <c:scaling>
          <c:orientation val="minMax"/>
          <c:min val="0"/>
        </c:scaling>
        <c:delete val="1"/>
        <c:axPos val="r"/>
        <c:numFmt formatCode="#;;0" sourceLinked="0"/>
        <c:majorTickMark val="out"/>
        <c:minorTickMark val="none"/>
        <c:tickLblPos val="nextTo"/>
        <c:crossAx val="-238613744"/>
        <c:crosses val="max"/>
        <c:crossBetween val="midCat"/>
        <c:majorUnit val="1"/>
      </c:valAx>
      <c:valAx>
        <c:axId val="-2386137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6126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0.21015240364650722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9.6866052815398618E-2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1.0112677953229872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9.6866052815398618E-2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0.12422596241410844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38621360"/>
        <c:axId val="-238613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7.3138318142687098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238621904"/>
        <c:axId val="-238624624"/>
      </c:scatterChart>
      <c:catAx>
        <c:axId val="-238621360"/>
        <c:scaling>
          <c:orientation val="minMax"/>
        </c:scaling>
        <c:delete val="1"/>
        <c:axPos val="l"/>
        <c:numFmt formatCode="General" sourceLinked="1"/>
        <c:majorTickMark val="out"/>
        <c:minorTickMark val="none"/>
        <c:tickLblPos val="nextTo"/>
        <c:crossAx val="-238613200"/>
        <c:crosses val="autoZero"/>
        <c:auto val="1"/>
        <c:lblAlgn val="ctr"/>
        <c:lblOffset val="100"/>
        <c:noMultiLvlLbl val="0"/>
      </c:catAx>
      <c:valAx>
        <c:axId val="-238613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8621360"/>
        <c:crosses val="autoZero"/>
        <c:crossBetween val="between"/>
      </c:valAx>
      <c:valAx>
        <c:axId val="-238624624"/>
        <c:scaling>
          <c:orientation val="minMax"/>
          <c:min val="0"/>
        </c:scaling>
        <c:delete val="1"/>
        <c:axPos val="r"/>
        <c:numFmt formatCode="#;;0" sourceLinked="0"/>
        <c:majorTickMark val="out"/>
        <c:minorTickMark val="none"/>
        <c:tickLblPos val="nextTo"/>
        <c:crossAx val="-238621904"/>
        <c:crosses val="max"/>
        <c:crossBetween val="midCat"/>
        <c:majorUnit val="1"/>
      </c:valAx>
      <c:valAx>
        <c:axId val="-2386219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6246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238622448"/>
        <c:axId val="-2386202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6.5368244440465197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232019136"/>
        <c:axId val="-232020768"/>
      </c:barChart>
      <c:catAx>
        <c:axId val="-238622448"/>
        <c:scaling>
          <c:orientation val="minMax"/>
        </c:scaling>
        <c:delete val="1"/>
        <c:axPos val="b"/>
        <c:numFmt formatCode="General" sourceLinked="1"/>
        <c:majorTickMark val="none"/>
        <c:minorTickMark val="none"/>
        <c:tickLblPos val="nextTo"/>
        <c:crossAx val="-238620272"/>
        <c:crosses val="autoZero"/>
        <c:auto val="1"/>
        <c:lblAlgn val="ctr"/>
        <c:lblOffset val="100"/>
        <c:noMultiLvlLbl val="0"/>
      </c:catAx>
      <c:valAx>
        <c:axId val="-2386202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8622448"/>
        <c:crosses val="autoZero"/>
        <c:crossBetween val="between"/>
      </c:valAx>
      <c:valAx>
        <c:axId val="-2320207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019136"/>
        <c:crosses val="max"/>
        <c:crossBetween val="between"/>
      </c:valAx>
      <c:catAx>
        <c:axId val="-232019136"/>
        <c:scaling>
          <c:orientation val="minMax"/>
        </c:scaling>
        <c:delete val="1"/>
        <c:axPos val="b"/>
        <c:numFmt formatCode="General" sourceLinked="1"/>
        <c:majorTickMark val="out"/>
        <c:minorTickMark val="none"/>
        <c:tickLblPos val="nextTo"/>
        <c:crossAx val="-2320207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0.38021563432905392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0.14531759570408909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1.5170950024088334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0.14531759570408909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0.45422544781932395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32015328"/>
        <c:axId val="-23201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7.97627901580314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232014784"/>
        <c:axId val="-232025120"/>
      </c:scatterChart>
      <c:catAx>
        <c:axId val="-232015328"/>
        <c:scaling>
          <c:orientation val="minMax"/>
        </c:scaling>
        <c:delete val="1"/>
        <c:axPos val="l"/>
        <c:numFmt formatCode="General" sourceLinked="1"/>
        <c:majorTickMark val="out"/>
        <c:minorTickMark val="none"/>
        <c:tickLblPos val="nextTo"/>
        <c:crossAx val="-232016416"/>
        <c:crosses val="autoZero"/>
        <c:auto val="1"/>
        <c:lblAlgn val="ctr"/>
        <c:lblOffset val="100"/>
        <c:noMultiLvlLbl val="0"/>
      </c:catAx>
      <c:valAx>
        <c:axId val="-23201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2015328"/>
        <c:crosses val="autoZero"/>
        <c:crossBetween val="between"/>
      </c:valAx>
      <c:valAx>
        <c:axId val="-232025120"/>
        <c:scaling>
          <c:orientation val="minMax"/>
          <c:min val="0"/>
        </c:scaling>
        <c:delete val="1"/>
        <c:axPos val="r"/>
        <c:numFmt formatCode="#;;0" sourceLinked="0"/>
        <c:majorTickMark val="out"/>
        <c:minorTickMark val="none"/>
        <c:tickLblPos val="nextTo"/>
        <c:crossAx val="-232014784"/>
        <c:crosses val="max"/>
        <c:crossBetween val="midCat"/>
        <c:majorUnit val="1"/>
      </c:valAx>
      <c:valAx>
        <c:axId val="-232014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025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0.26791554223639658</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0.41174288532351611</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0.11479083802182721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1.1983999999549617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0.11479083802182721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0.2258609424152711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232023488"/>
        <c:axId val="-2320294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5.0973698722899003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232028928"/>
        <c:axId val="-232015872"/>
      </c:scatterChart>
      <c:catAx>
        <c:axId val="-232023488"/>
        <c:scaling>
          <c:orientation val="minMax"/>
        </c:scaling>
        <c:delete val="1"/>
        <c:axPos val="l"/>
        <c:numFmt formatCode="General" sourceLinked="1"/>
        <c:majorTickMark val="out"/>
        <c:minorTickMark val="none"/>
        <c:tickLblPos val="nextTo"/>
        <c:crossAx val="-232029472"/>
        <c:crosses val="autoZero"/>
        <c:auto val="1"/>
        <c:lblAlgn val="ctr"/>
        <c:lblOffset val="100"/>
        <c:noMultiLvlLbl val="0"/>
      </c:catAx>
      <c:valAx>
        <c:axId val="-2320294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2023488"/>
        <c:crosses val="autoZero"/>
        <c:crossBetween val="between"/>
      </c:valAx>
      <c:valAx>
        <c:axId val="-232015872"/>
        <c:scaling>
          <c:orientation val="minMax"/>
          <c:min val="0"/>
        </c:scaling>
        <c:delete val="1"/>
        <c:axPos val="r"/>
        <c:numFmt formatCode="#;;0" sourceLinked="0"/>
        <c:majorTickMark val="out"/>
        <c:minorTickMark val="none"/>
        <c:tickLblPos val="nextTo"/>
        <c:crossAx val="-232028928"/>
        <c:crosses val="max"/>
        <c:crossBetween val="midCat"/>
        <c:majorUnit val="1"/>
      </c:valAx>
      <c:valAx>
        <c:axId val="-2320289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015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232030016"/>
        <c:axId val="-2320283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232026208"/>
        <c:axId val="-232021312"/>
      </c:barChart>
      <c:catAx>
        <c:axId val="-232030016"/>
        <c:scaling>
          <c:orientation val="minMax"/>
        </c:scaling>
        <c:delete val="1"/>
        <c:axPos val="b"/>
        <c:numFmt formatCode="General" sourceLinked="1"/>
        <c:majorTickMark val="none"/>
        <c:minorTickMark val="none"/>
        <c:tickLblPos val="nextTo"/>
        <c:crossAx val="-232028384"/>
        <c:crosses val="autoZero"/>
        <c:auto val="1"/>
        <c:lblAlgn val="ctr"/>
        <c:lblOffset val="100"/>
        <c:noMultiLvlLbl val="0"/>
      </c:catAx>
      <c:valAx>
        <c:axId val="-2320283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2030016"/>
        <c:crosses val="autoZero"/>
        <c:crossBetween val="between"/>
      </c:valAx>
      <c:valAx>
        <c:axId val="-232021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026208"/>
        <c:crosses val="max"/>
        <c:crossBetween val="between"/>
      </c:valAx>
      <c:catAx>
        <c:axId val="-232026208"/>
        <c:scaling>
          <c:orientation val="minMax"/>
        </c:scaling>
        <c:delete val="1"/>
        <c:axPos val="b"/>
        <c:numFmt formatCode="General" sourceLinked="1"/>
        <c:majorTickMark val="out"/>
        <c:minorTickMark val="none"/>
        <c:tickLblPos val="nextTo"/>
        <c:crossAx val="-2320213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9.0366537393541613E-2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7.5033005047885126E-2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0.78333388618443855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7.5033005047885126E-2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1.7444948821019324E-2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32018592"/>
        <c:axId val="-23202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7.2389436497131703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232026752"/>
        <c:axId val="-232027840"/>
      </c:scatterChart>
      <c:catAx>
        <c:axId val="-232018592"/>
        <c:scaling>
          <c:orientation val="minMax"/>
        </c:scaling>
        <c:delete val="1"/>
        <c:axPos val="l"/>
        <c:numFmt formatCode="General" sourceLinked="1"/>
        <c:majorTickMark val="out"/>
        <c:minorTickMark val="none"/>
        <c:tickLblPos val="nextTo"/>
        <c:crossAx val="-232027296"/>
        <c:crosses val="autoZero"/>
        <c:auto val="1"/>
        <c:lblAlgn val="ctr"/>
        <c:lblOffset val="100"/>
        <c:noMultiLvlLbl val="0"/>
      </c:catAx>
      <c:valAx>
        <c:axId val="-23202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2018592"/>
        <c:crosses val="autoZero"/>
        <c:crossBetween val="between"/>
      </c:valAx>
      <c:valAx>
        <c:axId val="-232027840"/>
        <c:scaling>
          <c:orientation val="minMax"/>
          <c:min val="0"/>
        </c:scaling>
        <c:delete val="1"/>
        <c:axPos val="r"/>
        <c:numFmt formatCode="#;;0" sourceLinked="0"/>
        <c:majorTickMark val="out"/>
        <c:minorTickMark val="none"/>
        <c:tickLblPos val="nextTo"/>
        <c:crossAx val="-232026752"/>
        <c:crosses val="max"/>
        <c:crossBetween val="midCat"/>
        <c:majorUnit val="1"/>
      </c:valAx>
      <c:valAx>
        <c:axId val="-2320267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0278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0.37583892617449666</c:v>
                </c:pt>
                <c:pt idx="1">
                  <c:v>0.62080536912751683</c:v>
                </c:pt>
                <c:pt idx="2">
                  <c:v>0</c:v>
                </c:pt>
                <c:pt idx="3">
                  <c:v>3.3557046979865775E-3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6094320"/>
        <c:axId val="-326093232"/>
      </c:barChart>
      <c:catAx>
        <c:axId val="-32609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6093232"/>
        <c:crosses val="autoZero"/>
        <c:auto val="1"/>
        <c:lblAlgn val="ctr"/>
        <c:lblOffset val="100"/>
        <c:noMultiLvlLbl val="0"/>
      </c:catAx>
      <c:valAx>
        <c:axId val="-326093232"/>
        <c:scaling>
          <c:orientation val="minMax"/>
        </c:scaling>
        <c:delete val="1"/>
        <c:axPos val="t"/>
        <c:numFmt formatCode="0%" sourceLinked="1"/>
        <c:majorTickMark val="none"/>
        <c:minorTickMark val="none"/>
        <c:tickLblPos val="nextTo"/>
        <c:crossAx val="-326094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8.9528612567606025E-2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1.2120991176227154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0.11610303194480753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0.15469079187332113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32017504"/>
        <c:axId val="-232025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5.2326052096772404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232024576"/>
        <c:axId val="-232024032"/>
      </c:scatterChart>
      <c:catAx>
        <c:axId val="-232017504"/>
        <c:scaling>
          <c:orientation val="minMax"/>
        </c:scaling>
        <c:delete val="1"/>
        <c:axPos val="l"/>
        <c:numFmt formatCode="General" sourceLinked="1"/>
        <c:majorTickMark val="out"/>
        <c:minorTickMark val="none"/>
        <c:tickLblPos val="nextTo"/>
        <c:crossAx val="-232025664"/>
        <c:crosses val="autoZero"/>
        <c:auto val="1"/>
        <c:lblAlgn val="ctr"/>
        <c:lblOffset val="100"/>
        <c:noMultiLvlLbl val="0"/>
      </c:catAx>
      <c:valAx>
        <c:axId val="-232025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2017504"/>
        <c:crosses val="autoZero"/>
        <c:crossBetween val="between"/>
      </c:valAx>
      <c:valAx>
        <c:axId val="-232024032"/>
        <c:scaling>
          <c:orientation val="minMax"/>
          <c:min val="0"/>
        </c:scaling>
        <c:delete val="1"/>
        <c:axPos val="r"/>
        <c:numFmt formatCode="#;;0" sourceLinked="0"/>
        <c:majorTickMark val="out"/>
        <c:minorTickMark val="none"/>
        <c:tickLblPos val="nextTo"/>
        <c:crossAx val="-232024576"/>
        <c:crosses val="max"/>
        <c:crossBetween val="midCat"/>
        <c:majorUnit val="1"/>
      </c:valAx>
      <c:valAx>
        <c:axId val="-2320245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0240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5.6389681705525163E-2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0.13629747347231014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1.4229262109927276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0.13629747347231103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0.18568906976608623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32022944"/>
        <c:axId val="-232022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6.6409642006363496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232020224"/>
        <c:axId val="-232021856"/>
      </c:scatterChart>
      <c:catAx>
        <c:axId val="-232022944"/>
        <c:scaling>
          <c:orientation val="minMax"/>
        </c:scaling>
        <c:delete val="1"/>
        <c:axPos val="l"/>
        <c:numFmt formatCode="General" sourceLinked="1"/>
        <c:majorTickMark val="out"/>
        <c:minorTickMark val="none"/>
        <c:tickLblPos val="nextTo"/>
        <c:crossAx val="-232022400"/>
        <c:crosses val="autoZero"/>
        <c:auto val="1"/>
        <c:lblAlgn val="ctr"/>
        <c:lblOffset val="100"/>
        <c:noMultiLvlLbl val="0"/>
      </c:catAx>
      <c:valAx>
        <c:axId val="-232022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2022944"/>
        <c:crosses val="autoZero"/>
        <c:crossBetween val="between"/>
      </c:valAx>
      <c:valAx>
        <c:axId val="-232021856"/>
        <c:scaling>
          <c:orientation val="minMax"/>
          <c:min val="0"/>
        </c:scaling>
        <c:delete val="1"/>
        <c:axPos val="r"/>
        <c:numFmt formatCode="#;;0" sourceLinked="0"/>
        <c:majorTickMark val="out"/>
        <c:minorTickMark val="none"/>
        <c:tickLblPos val="nextTo"/>
        <c:crossAx val="-232020224"/>
        <c:crosses val="max"/>
        <c:crossBetween val="midCat"/>
        <c:majorUnit val="1"/>
      </c:valAx>
      <c:valAx>
        <c:axId val="-2320202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021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232019680"/>
        <c:axId val="-2320180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7.5949967905540499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228791008"/>
        <c:axId val="-232016960"/>
      </c:barChart>
      <c:catAx>
        <c:axId val="-232019680"/>
        <c:scaling>
          <c:orientation val="minMax"/>
        </c:scaling>
        <c:delete val="1"/>
        <c:axPos val="b"/>
        <c:numFmt formatCode="General" sourceLinked="1"/>
        <c:majorTickMark val="none"/>
        <c:minorTickMark val="none"/>
        <c:tickLblPos val="nextTo"/>
        <c:crossAx val="-232018048"/>
        <c:crosses val="autoZero"/>
        <c:auto val="1"/>
        <c:lblAlgn val="ctr"/>
        <c:lblOffset val="100"/>
        <c:noMultiLvlLbl val="0"/>
      </c:catAx>
      <c:valAx>
        <c:axId val="-2320180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2019680"/>
        <c:crosses val="autoZero"/>
        <c:crossBetween val="between"/>
      </c:valAx>
      <c:valAx>
        <c:axId val="-2320169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8791008"/>
        <c:crosses val="max"/>
        <c:crossBetween val="between"/>
      </c:valAx>
      <c:catAx>
        <c:axId val="-228791008"/>
        <c:scaling>
          <c:orientation val="minMax"/>
        </c:scaling>
        <c:delete val="1"/>
        <c:axPos val="b"/>
        <c:numFmt formatCode="General" sourceLinked="1"/>
        <c:majorTickMark val="out"/>
        <c:minorTickMark val="none"/>
        <c:tickLblPos val="nextTo"/>
        <c:crossAx val="-2320169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0.13482747504022452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9.899111722898013E-2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1.0334531651401795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9.8991117228978354E-2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0.29123191826503714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8793184"/>
        <c:axId val="-228789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8.1789411996606294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228791552"/>
        <c:axId val="-228787744"/>
      </c:scatterChart>
      <c:catAx>
        <c:axId val="-228793184"/>
        <c:scaling>
          <c:orientation val="minMax"/>
        </c:scaling>
        <c:delete val="1"/>
        <c:axPos val="l"/>
        <c:numFmt formatCode="General" sourceLinked="1"/>
        <c:majorTickMark val="out"/>
        <c:minorTickMark val="none"/>
        <c:tickLblPos val="nextTo"/>
        <c:crossAx val="-228789376"/>
        <c:crosses val="autoZero"/>
        <c:auto val="1"/>
        <c:lblAlgn val="ctr"/>
        <c:lblOffset val="100"/>
        <c:noMultiLvlLbl val="0"/>
      </c:catAx>
      <c:valAx>
        <c:axId val="-228789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93184"/>
        <c:crosses val="autoZero"/>
        <c:crossBetween val="between"/>
      </c:valAx>
      <c:valAx>
        <c:axId val="-228787744"/>
        <c:scaling>
          <c:orientation val="minMax"/>
          <c:min val="0"/>
        </c:scaling>
        <c:delete val="1"/>
        <c:axPos val="r"/>
        <c:numFmt formatCode="#;;0" sourceLinked="0"/>
        <c:majorTickMark val="out"/>
        <c:minorTickMark val="none"/>
        <c:tickLblPos val="nextTo"/>
        <c:crossAx val="-228791552"/>
        <c:crosses val="max"/>
        <c:crossBetween val="midCat"/>
        <c:majorUnit val="1"/>
      </c:valAx>
      <c:valAx>
        <c:axId val="-2287915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7877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1.4052629963750007E-2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0.15290543789818312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1.5963109942228471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0.15290543789818312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0.54845602024338103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0.1533429799374364</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28789920"/>
        <c:axId val="-2287801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7.0110523814474703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228788288"/>
        <c:axId val="-228790464"/>
      </c:scatterChart>
      <c:catAx>
        <c:axId val="-228789920"/>
        <c:scaling>
          <c:orientation val="minMax"/>
        </c:scaling>
        <c:delete val="1"/>
        <c:axPos val="l"/>
        <c:numFmt formatCode="General" sourceLinked="1"/>
        <c:majorTickMark val="out"/>
        <c:minorTickMark val="none"/>
        <c:tickLblPos val="nextTo"/>
        <c:crossAx val="-228780128"/>
        <c:crosses val="autoZero"/>
        <c:auto val="1"/>
        <c:lblAlgn val="ctr"/>
        <c:lblOffset val="100"/>
        <c:noMultiLvlLbl val="0"/>
      </c:catAx>
      <c:valAx>
        <c:axId val="-2287801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89920"/>
        <c:crosses val="autoZero"/>
        <c:crossBetween val="between"/>
      </c:valAx>
      <c:valAx>
        <c:axId val="-228790464"/>
        <c:scaling>
          <c:orientation val="minMax"/>
          <c:min val="0"/>
        </c:scaling>
        <c:delete val="1"/>
        <c:axPos val="r"/>
        <c:numFmt formatCode="#;;0" sourceLinked="0"/>
        <c:majorTickMark val="out"/>
        <c:minorTickMark val="none"/>
        <c:tickLblPos val="nextTo"/>
        <c:crossAx val="-228788288"/>
        <c:crosses val="max"/>
        <c:crossBetween val="midCat"/>
        <c:majorUnit val="1"/>
      </c:valAx>
      <c:valAx>
        <c:axId val="-2287882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7904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228785024"/>
        <c:axId val="-2287888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4.0107700382561777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228787200"/>
        <c:axId val="-228781760"/>
      </c:barChart>
      <c:catAx>
        <c:axId val="-228785024"/>
        <c:scaling>
          <c:orientation val="minMax"/>
        </c:scaling>
        <c:delete val="1"/>
        <c:axPos val="b"/>
        <c:numFmt formatCode="General" sourceLinked="1"/>
        <c:majorTickMark val="none"/>
        <c:minorTickMark val="none"/>
        <c:tickLblPos val="nextTo"/>
        <c:crossAx val="-228788832"/>
        <c:crosses val="autoZero"/>
        <c:auto val="1"/>
        <c:lblAlgn val="ctr"/>
        <c:lblOffset val="100"/>
        <c:noMultiLvlLbl val="0"/>
      </c:catAx>
      <c:valAx>
        <c:axId val="-2287888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8785024"/>
        <c:crosses val="autoZero"/>
        <c:crossBetween val="between"/>
      </c:valAx>
      <c:valAx>
        <c:axId val="-2287817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8787200"/>
        <c:crosses val="max"/>
        <c:crossBetween val="between"/>
      </c:valAx>
      <c:catAx>
        <c:axId val="-228787200"/>
        <c:scaling>
          <c:orientation val="minMax"/>
        </c:scaling>
        <c:delete val="1"/>
        <c:axPos val="b"/>
        <c:numFmt formatCode="General" sourceLinked="1"/>
        <c:majorTickMark val="out"/>
        <c:minorTickMark val="none"/>
        <c:tickLblPos val="nextTo"/>
        <c:crossAx val="-2287817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0.27042186851871541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0.14253288696044608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1.488023039735106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0.14253288696044564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0.20830740882701715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8786656"/>
        <c:axId val="-2287861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3.55308947550103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228779584"/>
        <c:axId val="-228785568"/>
      </c:scatterChart>
      <c:catAx>
        <c:axId val="-228786656"/>
        <c:scaling>
          <c:orientation val="minMax"/>
        </c:scaling>
        <c:delete val="1"/>
        <c:axPos val="l"/>
        <c:numFmt formatCode="General" sourceLinked="1"/>
        <c:majorTickMark val="out"/>
        <c:minorTickMark val="none"/>
        <c:tickLblPos val="nextTo"/>
        <c:crossAx val="-228786112"/>
        <c:crosses val="autoZero"/>
        <c:auto val="1"/>
        <c:lblAlgn val="ctr"/>
        <c:lblOffset val="100"/>
        <c:noMultiLvlLbl val="0"/>
      </c:catAx>
      <c:valAx>
        <c:axId val="-2287861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86656"/>
        <c:crosses val="autoZero"/>
        <c:crossBetween val="between"/>
      </c:valAx>
      <c:valAx>
        <c:axId val="-228785568"/>
        <c:scaling>
          <c:orientation val="minMax"/>
          <c:min val="0"/>
        </c:scaling>
        <c:delete val="1"/>
        <c:axPos val="r"/>
        <c:numFmt formatCode="#;;0" sourceLinked="0"/>
        <c:majorTickMark val="out"/>
        <c:minorTickMark val="none"/>
        <c:tickLblPos val="nextTo"/>
        <c:crossAx val="-228779584"/>
        <c:crosses val="max"/>
        <c:crossBetween val="midCat"/>
        <c:majorUnit val="1"/>
      </c:valAx>
      <c:valAx>
        <c:axId val="-228779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7855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5.5429515243916594E-2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0.4741160718375319</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0.13218001608718666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1.3799405423175966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0.13218001608718666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0.15924637662452135</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28784480"/>
        <c:axId val="-228783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3.5262016014905102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228779040"/>
        <c:axId val="-228783392"/>
      </c:scatterChart>
      <c:catAx>
        <c:axId val="-228784480"/>
        <c:scaling>
          <c:orientation val="minMax"/>
        </c:scaling>
        <c:delete val="1"/>
        <c:axPos val="l"/>
        <c:numFmt formatCode="General" sourceLinked="1"/>
        <c:majorTickMark val="out"/>
        <c:minorTickMark val="none"/>
        <c:tickLblPos val="nextTo"/>
        <c:crossAx val="-228783936"/>
        <c:crosses val="autoZero"/>
        <c:auto val="1"/>
        <c:lblAlgn val="ctr"/>
        <c:lblOffset val="100"/>
        <c:noMultiLvlLbl val="0"/>
      </c:catAx>
      <c:valAx>
        <c:axId val="-228783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84480"/>
        <c:crosses val="autoZero"/>
        <c:crossBetween val="between"/>
      </c:valAx>
      <c:valAx>
        <c:axId val="-228783392"/>
        <c:scaling>
          <c:orientation val="minMax"/>
          <c:min val="0"/>
        </c:scaling>
        <c:delete val="1"/>
        <c:axPos val="r"/>
        <c:numFmt formatCode="#;;0" sourceLinked="0"/>
        <c:majorTickMark val="out"/>
        <c:minorTickMark val="none"/>
        <c:tickLblPos val="nextTo"/>
        <c:crossAx val="-228779040"/>
        <c:crosses val="max"/>
        <c:crossBetween val="midCat"/>
        <c:majorUnit val="1"/>
      </c:valAx>
      <c:valAx>
        <c:axId val="-228779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28783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0.16871124781072488</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0.5361860766060027</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0.14948466934863491</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1.5605986577657704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0.14948466934863447</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0.53618607660600315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1.6588249473379335E-2</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28782848"/>
        <c:axId val="-2287942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3.5378939870160702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228781216"/>
        <c:axId val="-228782304"/>
      </c:scatterChart>
      <c:catAx>
        <c:axId val="-228782848"/>
        <c:scaling>
          <c:orientation val="minMax"/>
        </c:scaling>
        <c:delete val="1"/>
        <c:axPos val="l"/>
        <c:numFmt formatCode="General" sourceLinked="1"/>
        <c:majorTickMark val="out"/>
        <c:minorTickMark val="none"/>
        <c:tickLblPos val="nextTo"/>
        <c:crossAx val="-228794272"/>
        <c:crosses val="autoZero"/>
        <c:auto val="1"/>
        <c:lblAlgn val="ctr"/>
        <c:lblOffset val="100"/>
        <c:noMultiLvlLbl val="0"/>
      </c:catAx>
      <c:valAx>
        <c:axId val="-2287942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82848"/>
        <c:crosses val="autoZero"/>
        <c:crossBetween val="between"/>
      </c:valAx>
      <c:valAx>
        <c:axId val="-228782304"/>
        <c:scaling>
          <c:orientation val="minMax"/>
          <c:min val="0"/>
        </c:scaling>
        <c:delete val="1"/>
        <c:axPos val="r"/>
        <c:numFmt formatCode="#;;0" sourceLinked="0"/>
        <c:majorTickMark val="out"/>
        <c:minorTickMark val="none"/>
        <c:tickLblPos val="nextTo"/>
        <c:crossAx val="-228781216"/>
        <c:crosses val="max"/>
        <c:crossBetween val="midCat"/>
        <c:majorUnit val="1"/>
      </c:valAx>
      <c:valAx>
        <c:axId val="-2287812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287823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0.33550851469205867</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0.12528760313106346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1.3079847327020531</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0.12528760313106346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0.12421904267494099</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228780672"/>
        <c:axId val="-228792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5.4258950890171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228793728"/>
        <c:axId val="-228792096"/>
      </c:scatterChart>
      <c:catAx>
        <c:axId val="-228780672"/>
        <c:scaling>
          <c:orientation val="minMax"/>
        </c:scaling>
        <c:delete val="1"/>
        <c:axPos val="l"/>
        <c:numFmt formatCode="General" sourceLinked="1"/>
        <c:majorTickMark val="out"/>
        <c:minorTickMark val="none"/>
        <c:tickLblPos val="nextTo"/>
        <c:crossAx val="-228792640"/>
        <c:crosses val="autoZero"/>
        <c:auto val="1"/>
        <c:lblAlgn val="ctr"/>
        <c:lblOffset val="100"/>
        <c:noMultiLvlLbl val="0"/>
      </c:catAx>
      <c:valAx>
        <c:axId val="-228792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780672"/>
        <c:crosses val="autoZero"/>
        <c:crossBetween val="between"/>
      </c:valAx>
      <c:valAx>
        <c:axId val="-228792096"/>
        <c:scaling>
          <c:orientation val="minMax"/>
          <c:min val="0"/>
        </c:scaling>
        <c:delete val="1"/>
        <c:axPos val="r"/>
        <c:numFmt formatCode="#;;0" sourceLinked="0"/>
        <c:majorTickMark val="out"/>
        <c:minorTickMark val="none"/>
        <c:tickLblPos val="nextTo"/>
        <c:crossAx val="-228793728"/>
        <c:crosses val="max"/>
        <c:crossBetween val="midCat"/>
        <c:majorUnit val="1"/>
      </c:valAx>
      <c:valAx>
        <c:axId val="-2287937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28792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0.93624161073825507</c:v>
                </c:pt>
                <c:pt idx="1">
                  <c:v>1.342281879194631E-2</c:v>
                </c:pt>
                <c:pt idx="2">
                  <c:v>0</c:v>
                </c:pt>
                <c:pt idx="3">
                  <c:v>6.7114093959731551E-3</c:v>
                </c:pt>
                <c:pt idx="4">
                  <c:v>3.3557046979865775E-3</c:v>
                </c:pt>
                <c:pt idx="5">
                  <c:v>4.0268456375838924E-2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326085072"/>
        <c:axId val="-326086704"/>
      </c:barChart>
      <c:valAx>
        <c:axId val="-32608670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6085072"/>
        <c:crosses val="autoZero"/>
        <c:crossBetween val="between"/>
      </c:valAx>
      <c:catAx>
        <c:axId val="-3260850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60867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227448064"/>
        <c:axId val="-2274502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1.4926956057420899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227445344"/>
        <c:axId val="-227440448"/>
      </c:barChart>
      <c:catAx>
        <c:axId val="-227448064"/>
        <c:scaling>
          <c:orientation val="minMax"/>
        </c:scaling>
        <c:delete val="1"/>
        <c:axPos val="b"/>
        <c:numFmt formatCode="General" sourceLinked="1"/>
        <c:majorTickMark val="none"/>
        <c:minorTickMark val="none"/>
        <c:tickLblPos val="nextTo"/>
        <c:crossAx val="-227450240"/>
        <c:crosses val="autoZero"/>
        <c:auto val="1"/>
        <c:lblAlgn val="ctr"/>
        <c:lblOffset val="100"/>
        <c:noMultiLvlLbl val="0"/>
      </c:catAx>
      <c:valAx>
        <c:axId val="-2274502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7448064"/>
        <c:crosses val="autoZero"/>
        <c:crossBetween val="between"/>
      </c:valAx>
      <c:valAx>
        <c:axId val="-2274404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445344"/>
        <c:crosses val="max"/>
        <c:crossBetween val="between"/>
      </c:valAx>
      <c:catAx>
        <c:axId val="-227445344"/>
        <c:scaling>
          <c:orientation val="minMax"/>
        </c:scaling>
        <c:delete val="1"/>
        <c:axPos val="b"/>
        <c:numFmt formatCode="General" sourceLinked="1"/>
        <c:majorTickMark val="out"/>
        <c:minorTickMark val="none"/>
        <c:tickLblPos val="nextTo"/>
        <c:crossAx val="-2274404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3.6457651433493332E-2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1.393677895452724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0.13349587246122052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0.41696142834041217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7442624"/>
        <c:axId val="-227449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1.4926956057420899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227443168"/>
        <c:axId val="-227444800"/>
      </c:scatterChart>
      <c:catAx>
        <c:axId val="-227442624"/>
        <c:scaling>
          <c:orientation val="minMax"/>
        </c:scaling>
        <c:delete val="1"/>
        <c:axPos val="l"/>
        <c:numFmt formatCode="General" sourceLinked="1"/>
        <c:majorTickMark val="out"/>
        <c:minorTickMark val="none"/>
        <c:tickLblPos val="nextTo"/>
        <c:crossAx val="-227449152"/>
        <c:crosses val="autoZero"/>
        <c:auto val="1"/>
        <c:lblAlgn val="ctr"/>
        <c:lblOffset val="100"/>
        <c:noMultiLvlLbl val="0"/>
      </c:catAx>
      <c:valAx>
        <c:axId val="-227449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7442624"/>
        <c:crosses val="autoZero"/>
        <c:crossBetween val="between"/>
      </c:valAx>
      <c:valAx>
        <c:axId val="-227444800"/>
        <c:scaling>
          <c:orientation val="minMax"/>
          <c:min val="0"/>
        </c:scaling>
        <c:delete val="1"/>
        <c:axPos val="r"/>
        <c:numFmt formatCode="#;;0" sourceLinked="0"/>
        <c:majorTickMark val="out"/>
        <c:minorTickMark val="none"/>
        <c:tickLblPos val="nextTo"/>
        <c:crossAx val="-227443168"/>
        <c:crosses val="max"/>
        <c:crossBetween val="midCat"/>
        <c:majorUnit val="1"/>
      </c:valAx>
      <c:valAx>
        <c:axId val="-2274431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74448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227449696"/>
        <c:axId val="-2274486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6.0942498197032764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227446976"/>
        <c:axId val="-227447520"/>
      </c:barChart>
      <c:catAx>
        <c:axId val="-227449696"/>
        <c:scaling>
          <c:orientation val="minMax"/>
        </c:scaling>
        <c:delete val="1"/>
        <c:axPos val="b"/>
        <c:numFmt formatCode="General" sourceLinked="1"/>
        <c:majorTickMark val="none"/>
        <c:minorTickMark val="none"/>
        <c:tickLblPos val="nextTo"/>
        <c:crossAx val="-227448608"/>
        <c:crosses val="autoZero"/>
        <c:auto val="1"/>
        <c:lblAlgn val="ctr"/>
        <c:lblOffset val="100"/>
        <c:noMultiLvlLbl val="0"/>
      </c:catAx>
      <c:valAx>
        <c:axId val="-2274486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7449696"/>
        <c:crosses val="autoZero"/>
        <c:crossBetween val="between"/>
      </c:valAx>
      <c:valAx>
        <c:axId val="-227447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446976"/>
        <c:crosses val="max"/>
        <c:crossBetween val="between"/>
      </c:valAx>
      <c:catAx>
        <c:axId val="-227446976"/>
        <c:scaling>
          <c:orientation val="minMax"/>
        </c:scaling>
        <c:delete val="1"/>
        <c:axPos val="b"/>
        <c:numFmt formatCode="General" sourceLinked="1"/>
        <c:majorTickMark val="out"/>
        <c:minorTickMark val="none"/>
        <c:tickLblPos val="nextTo"/>
        <c:crossAx val="-227447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0.39604391043994358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0.11430281766778361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1.1933051369646535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8.7129636759949669E-2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7442080"/>
        <c:axId val="-227450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4.7499455953206597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227443712"/>
        <c:axId val="-227439904"/>
      </c:scatterChart>
      <c:catAx>
        <c:axId val="-227442080"/>
        <c:scaling>
          <c:orientation val="minMax"/>
        </c:scaling>
        <c:delete val="1"/>
        <c:axPos val="l"/>
        <c:numFmt formatCode="General" sourceLinked="1"/>
        <c:majorTickMark val="out"/>
        <c:minorTickMark val="none"/>
        <c:tickLblPos val="nextTo"/>
        <c:crossAx val="-227450784"/>
        <c:crosses val="autoZero"/>
        <c:auto val="1"/>
        <c:lblAlgn val="ctr"/>
        <c:lblOffset val="100"/>
        <c:noMultiLvlLbl val="0"/>
      </c:catAx>
      <c:valAx>
        <c:axId val="-227450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7442080"/>
        <c:crosses val="autoZero"/>
        <c:crossBetween val="between"/>
      </c:valAx>
      <c:valAx>
        <c:axId val="-227439904"/>
        <c:scaling>
          <c:orientation val="minMax"/>
          <c:min val="0"/>
        </c:scaling>
        <c:delete val="1"/>
        <c:axPos val="r"/>
        <c:numFmt formatCode="#;;0" sourceLinked="0"/>
        <c:majorTickMark val="out"/>
        <c:minorTickMark val="none"/>
        <c:tickLblPos val="nextTo"/>
        <c:crossAx val="-227443712"/>
        <c:crosses val="max"/>
        <c:crossBetween val="midCat"/>
        <c:majorUnit val="1"/>
      </c:valAx>
      <c:valAx>
        <c:axId val="-2274437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74399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0.3320321230528549</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0.11312805284812733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1.1810407595623751</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0.11312805284812733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8.3436595287445847E-2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27439360"/>
        <c:axId val="-227446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5.7782017619920198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227441536"/>
        <c:axId val="-227445888"/>
      </c:scatterChart>
      <c:catAx>
        <c:axId val="-227439360"/>
        <c:scaling>
          <c:orientation val="minMax"/>
        </c:scaling>
        <c:delete val="1"/>
        <c:axPos val="l"/>
        <c:numFmt formatCode="General" sourceLinked="1"/>
        <c:majorTickMark val="out"/>
        <c:minorTickMark val="none"/>
        <c:tickLblPos val="nextTo"/>
        <c:crossAx val="-227446432"/>
        <c:crosses val="autoZero"/>
        <c:auto val="1"/>
        <c:lblAlgn val="ctr"/>
        <c:lblOffset val="100"/>
        <c:noMultiLvlLbl val="0"/>
      </c:catAx>
      <c:valAx>
        <c:axId val="-227446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7439360"/>
        <c:crosses val="autoZero"/>
        <c:crossBetween val="between"/>
      </c:valAx>
      <c:valAx>
        <c:axId val="-227445888"/>
        <c:scaling>
          <c:orientation val="minMax"/>
          <c:min val="0"/>
        </c:scaling>
        <c:delete val="1"/>
        <c:axPos val="r"/>
        <c:numFmt formatCode="#;;0" sourceLinked="0"/>
        <c:majorTickMark val="out"/>
        <c:minorTickMark val="none"/>
        <c:tickLblPos val="nextTo"/>
        <c:crossAx val="-227441536"/>
        <c:crosses val="max"/>
        <c:crossBetween val="midCat"/>
        <c:majorUnit val="1"/>
      </c:valAx>
      <c:valAx>
        <c:axId val="-227441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27445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3.8574542095256348E-2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8.6804611292037315E-2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0.90622777881182515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8.6804611292036427E-2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4.7442067445025771E-2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27435552"/>
        <c:axId val="-227437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7.7546021017971496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227436640"/>
        <c:axId val="-227444256"/>
      </c:scatterChart>
      <c:catAx>
        <c:axId val="-227435552"/>
        <c:scaling>
          <c:orientation val="minMax"/>
        </c:scaling>
        <c:delete val="1"/>
        <c:axPos val="l"/>
        <c:numFmt formatCode="General" sourceLinked="1"/>
        <c:majorTickMark val="out"/>
        <c:minorTickMark val="none"/>
        <c:tickLblPos val="nextTo"/>
        <c:crossAx val="-227437184"/>
        <c:crosses val="autoZero"/>
        <c:auto val="1"/>
        <c:lblAlgn val="ctr"/>
        <c:lblOffset val="100"/>
        <c:noMultiLvlLbl val="0"/>
      </c:catAx>
      <c:valAx>
        <c:axId val="-227437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7435552"/>
        <c:crosses val="autoZero"/>
        <c:crossBetween val="between"/>
      </c:valAx>
      <c:valAx>
        <c:axId val="-227444256"/>
        <c:scaling>
          <c:orientation val="minMax"/>
          <c:min val="0"/>
        </c:scaling>
        <c:delete val="1"/>
        <c:axPos val="r"/>
        <c:numFmt formatCode="#;;0" sourceLinked="0"/>
        <c:majorTickMark val="out"/>
        <c:minorTickMark val="none"/>
        <c:tickLblPos val="nextTo"/>
        <c:crossAx val="-227436640"/>
        <c:crosses val="max"/>
        <c:crossBetween val="midCat"/>
        <c:majorUnit val="1"/>
      </c:valAx>
      <c:valAx>
        <c:axId val="-2274366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27444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227440992"/>
        <c:axId val="-2274388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5.94541574290505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227437728"/>
        <c:axId val="-227438272"/>
      </c:barChart>
      <c:catAx>
        <c:axId val="-227440992"/>
        <c:scaling>
          <c:orientation val="minMax"/>
        </c:scaling>
        <c:delete val="1"/>
        <c:axPos val="b"/>
        <c:numFmt formatCode="General" sourceLinked="1"/>
        <c:majorTickMark val="none"/>
        <c:minorTickMark val="none"/>
        <c:tickLblPos val="nextTo"/>
        <c:crossAx val="-227438816"/>
        <c:crosses val="autoZero"/>
        <c:auto val="1"/>
        <c:lblAlgn val="ctr"/>
        <c:lblOffset val="100"/>
        <c:noMultiLvlLbl val="0"/>
      </c:catAx>
      <c:valAx>
        <c:axId val="-2274388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7440992"/>
        <c:crosses val="autoZero"/>
        <c:crossBetween val="between"/>
      </c:valAx>
      <c:valAx>
        <c:axId val="-2274382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437728"/>
        <c:crosses val="max"/>
        <c:crossBetween val="between"/>
      </c:valAx>
      <c:catAx>
        <c:axId val="-227437728"/>
        <c:scaling>
          <c:orientation val="minMax"/>
        </c:scaling>
        <c:delete val="1"/>
        <c:axPos val="b"/>
        <c:numFmt formatCode="General" sourceLinked="1"/>
        <c:majorTickMark val="out"/>
        <c:minorTickMark val="none"/>
        <c:tickLblPos val="nextTo"/>
        <c:crossAx val="-2274382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0.28391506646481091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9.5418306593072266E-2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0.99615353095599168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9.5418306593072266E-2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4.6776153626662875E-2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7436096"/>
        <c:axId val="-22547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5.94541574290505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225489632"/>
        <c:axId val="-225478752"/>
      </c:scatterChart>
      <c:catAx>
        <c:axId val="-227436096"/>
        <c:scaling>
          <c:orientation val="minMax"/>
        </c:scaling>
        <c:delete val="1"/>
        <c:axPos val="l"/>
        <c:numFmt formatCode="General" sourceLinked="1"/>
        <c:majorTickMark val="out"/>
        <c:minorTickMark val="none"/>
        <c:tickLblPos val="nextTo"/>
        <c:crossAx val="-225479840"/>
        <c:crosses val="autoZero"/>
        <c:auto val="1"/>
        <c:lblAlgn val="ctr"/>
        <c:lblOffset val="100"/>
        <c:noMultiLvlLbl val="0"/>
      </c:catAx>
      <c:valAx>
        <c:axId val="-225479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7436096"/>
        <c:crosses val="autoZero"/>
        <c:crossBetween val="between"/>
      </c:valAx>
      <c:valAx>
        <c:axId val="-225478752"/>
        <c:scaling>
          <c:orientation val="minMax"/>
          <c:min val="0"/>
        </c:scaling>
        <c:delete val="1"/>
        <c:axPos val="r"/>
        <c:numFmt formatCode="#;;0" sourceLinked="0"/>
        <c:majorTickMark val="out"/>
        <c:minorTickMark val="none"/>
        <c:tickLblPos val="nextTo"/>
        <c:crossAx val="-225489632"/>
        <c:crosses val="max"/>
        <c:crossBetween val="midCat"/>
        <c:majorUnit val="1"/>
      </c:valAx>
      <c:valAx>
        <c:axId val="-225489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4787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225477664"/>
        <c:axId val="-225486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225490176"/>
        <c:axId val="-225480384"/>
      </c:barChart>
      <c:catAx>
        <c:axId val="-225477664"/>
        <c:scaling>
          <c:orientation val="minMax"/>
        </c:scaling>
        <c:delete val="1"/>
        <c:axPos val="b"/>
        <c:numFmt formatCode="General" sourceLinked="1"/>
        <c:majorTickMark val="none"/>
        <c:minorTickMark val="none"/>
        <c:tickLblPos val="nextTo"/>
        <c:crossAx val="-225486368"/>
        <c:crosses val="autoZero"/>
        <c:auto val="1"/>
        <c:lblAlgn val="ctr"/>
        <c:lblOffset val="100"/>
        <c:noMultiLvlLbl val="0"/>
      </c:catAx>
      <c:valAx>
        <c:axId val="-225486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5477664"/>
        <c:crosses val="autoZero"/>
        <c:crossBetween val="between"/>
      </c:valAx>
      <c:valAx>
        <c:axId val="-225480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490176"/>
        <c:crosses val="max"/>
        <c:crossBetween val="between"/>
      </c:valAx>
      <c:catAx>
        <c:axId val="-225490176"/>
        <c:scaling>
          <c:orientation val="minMax"/>
        </c:scaling>
        <c:delete val="1"/>
        <c:axPos val="b"/>
        <c:numFmt formatCode="General" sourceLinked="1"/>
        <c:majorTickMark val="out"/>
        <c:minorTickMark val="none"/>
        <c:tickLblPos val="nextTo"/>
        <c:crossAx val="-225480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0.18599147039860142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0.37436449166277974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0.10437002132974449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1.0896081578660652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0.10437002132974449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0.10630922946149468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25484736"/>
        <c:axId val="-225485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5.26489261751823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225488544"/>
        <c:axId val="-225489088"/>
      </c:scatterChart>
      <c:catAx>
        <c:axId val="-225484736"/>
        <c:scaling>
          <c:orientation val="minMax"/>
        </c:scaling>
        <c:delete val="1"/>
        <c:axPos val="l"/>
        <c:numFmt formatCode="General" sourceLinked="1"/>
        <c:majorTickMark val="out"/>
        <c:minorTickMark val="none"/>
        <c:tickLblPos val="nextTo"/>
        <c:crossAx val="-225485824"/>
        <c:crosses val="autoZero"/>
        <c:auto val="1"/>
        <c:lblAlgn val="ctr"/>
        <c:lblOffset val="100"/>
        <c:noMultiLvlLbl val="0"/>
      </c:catAx>
      <c:valAx>
        <c:axId val="-225485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5484736"/>
        <c:crosses val="autoZero"/>
        <c:crossBetween val="between"/>
      </c:valAx>
      <c:valAx>
        <c:axId val="-225489088"/>
        <c:scaling>
          <c:orientation val="minMax"/>
          <c:min val="0"/>
        </c:scaling>
        <c:delete val="1"/>
        <c:axPos val="r"/>
        <c:numFmt formatCode="#;;0" sourceLinked="0"/>
        <c:majorTickMark val="out"/>
        <c:minorTickMark val="none"/>
        <c:tickLblPos val="nextTo"/>
        <c:crossAx val="-225488544"/>
        <c:crosses val="max"/>
        <c:crossBetween val="midCat"/>
        <c:majorUnit val="1"/>
      </c:valAx>
      <c:valAx>
        <c:axId val="-2254885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489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0.32394366197183105</c:v>
                </c:pt>
                <c:pt idx="1">
                  <c:v>3.5211267605633808E-3</c:v>
                </c:pt>
                <c:pt idx="2">
                  <c:v>0.57746478873239437</c:v>
                </c:pt>
                <c:pt idx="3">
                  <c:v>0</c:v>
                </c:pt>
                <c:pt idx="4">
                  <c:v>0</c:v>
                </c:pt>
                <c:pt idx="5">
                  <c:v>7.0422535211267616E-3</c:v>
                </c:pt>
                <c:pt idx="6">
                  <c:v>0</c:v>
                </c:pt>
                <c:pt idx="7">
                  <c:v>2.1126760563380281E-2</c:v>
                </c:pt>
                <c:pt idx="8">
                  <c:v>6.6901408450704219E-2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326087792"/>
        <c:axId val="-326088336"/>
      </c:barChart>
      <c:valAx>
        <c:axId val="-326088336"/>
        <c:scaling>
          <c:orientation val="minMax"/>
        </c:scaling>
        <c:delete val="1"/>
        <c:axPos val="t"/>
        <c:numFmt formatCode="0%" sourceLinked="1"/>
        <c:majorTickMark val="out"/>
        <c:minorTickMark val="none"/>
        <c:tickLblPos val="nextTo"/>
        <c:crossAx val="-326087792"/>
        <c:crosses val="autoZero"/>
        <c:crossBetween val="between"/>
      </c:valAx>
      <c:catAx>
        <c:axId val="-3260877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608833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7.1965482159034497</c:v>
                </c:pt>
                <c:pt idx="2">
                  <c:v>6.7734166261830602</c:v>
                </c:pt>
                <c:pt idx="3">
                  <c:v>6.1880850147342104</c:v>
                </c:pt>
                <c:pt idx="4">
                  <c:v>6.1644437679111199</c:v>
                </c:pt>
                <c:pt idx="5">
                  <c:v>6.4092102866340603</c:v>
                </c:pt>
                <c:pt idx="6">
                  <c:v>6.8857648557922504</c:v>
                </c:pt>
                <c:pt idx="7">
                  <c:v>6.3923453025477901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83104"/>
        <c:axId val="-225488000"/>
      </c:lineChart>
      <c:catAx>
        <c:axId val="-225483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8000"/>
        <c:crosses val="autoZero"/>
        <c:auto val="1"/>
        <c:lblAlgn val="ctr"/>
        <c:lblOffset val="100"/>
        <c:noMultiLvlLbl val="0"/>
      </c:catAx>
      <c:valAx>
        <c:axId val="-225488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310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6.9154130571837298</c:v>
                </c:pt>
                <c:pt idx="2">
                  <c:v>6.1910644331181004</c:v>
                </c:pt>
                <c:pt idx="3">
                  <c:v>5.8155530383396403</c:v>
                </c:pt>
                <c:pt idx="4">
                  <c:v>5.6689783070541502</c:v>
                </c:pt>
                <c:pt idx="5">
                  <c:v>5.9682342999867402</c:v>
                </c:pt>
                <c:pt idx="6">
                  <c:v>6.1670827133739001</c:v>
                </c:pt>
                <c:pt idx="7">
                  <c:v>5.9049136448910504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5479296"/>
        <c:axId val="-225487456"/>
      </c:lineChart>
      <c:catAx>
        <c:axId val="-225479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7456"/>
        <c:crosses val="autoZero"/>
        <c:auto val="1"/>
        <c:lblAlgn val="ctr"/>
        <c:lblOffset val="100"/>
        <c:noMultiLvlLbl val="0"/>
      </c:catAx>
      <c:valAx>
        <c:axId val="-225487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7929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6.4448630783385203</c:v>
                </c:pt>
                <c:pt idx="1">
                  <c:v>5.8331029063448003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86912"/>
        <c:axId val="-225491808"/>
      </c:lineChart>
      <c:catAx>
        <c:axId val="-225486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91808"/>
        <c:crosses val="autoZero"/>
        <c:auto val="1"/>
        <c:lblAlgn val="ctr"/>
        <c:lblOffset val="100"/>
        <c:noMultiLvlLbl val="0"/>
      </c:catAx>
      <c:valAx>
        <c:axId val="-225491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6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7.1486842911177497</c:v>
                </c:pt>
                <c:pt idx="2">
                  <c:v>6.8419072424427201</c:v>
                </c:pt>
                <c:pt idx="3">
                  <c:v>6.0788372754139299</c:v>
                </c:pt>
                <c:pt idx="4">
                  <c:v>6.3395886959710301</c:v>
                </c:pt>
                <c:pt idx="5">
                  <c:v>5.9591735934107399</c:v>
                </c:pt>
                <c:pt idx="6">
                  <c:v>6.3861577179063103</c:v>
                </c:pt>
                <c:pt idx="7">
                  <c:v>6.1428680909133799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85280"/>
        <c:axId val="-225482560"/>
      </c:lineChart>
      <c:catAx>
        <c:axId val="-225485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2560"/>
        <c:crosses val="autoZero"/>
        <c:auto val="1"/>
        <c:lblAlgn val="ctr"/>
        <c:lblOffset val="100"/>
        <c:noMultiLvlLbl val="0"/>
      </c:catAx>
      <c:valAx>
        <c:axId val="-225482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52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9.5074918173407106</c:v>
                </c:pt>
                <c:pt idx="1">
                  <c:v>9.2876002168540008</c:v>
                </c:pt>
                <c:pt idx="2">
                  <c:v>9.4145030386761999</c:v>
                </c:pt>
                <c:pt idx="3">
                  <c:v>9.5513121579861906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5478208"/>
        <c:axId val="-225484192"/>
      </c:lineChart>
      <c:catAx>
        <c:axId val="-225478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4192"/>
        <c:crosses val="autoZero"/>
        <c:auto val="1"/>
        <c:lblAlgn val="ctr"/>
        <c:lblOffset val="100"/>
        <c:noMultiLvlLbl val="0"/>
      </c:catAx>
      <c:valAx>
        <c:axId val="-225484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7820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7.8602267585363697</c:v>
                </c:pt>
                <c:pt idx="1">
                  <c:v>8.0241613014493698</c:v>
                </c:pt>
                <c:pt idx="2">
                  <c:v>8.2648534248207408</c:v>
                </c:pt>
                <c:pt idx="3">
                  <c:v>8.0880487752368797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83648"/>
        <c:axId val="-225480928"/>
      </c:lineChart>
      <c:catAx>
        <c:axId val="-225483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0928"/>
        <c:crosses val="autoZero"/>
        <c:auto val="1"/>
        <c:lblAlgn val="ctr"/>
        <c:lblOffset val="100"/>
        <c:noMultiLvlLbl val="0"/>
      </c:catAx>
      <c:valAx>
        <c:axId val="-225480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3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5.0076220669437399</c:v>
                </c:pt>
                <c:pt idx="2">
                  <c:v>5.2212320916796404</c:v>
                </c:pt>
                <c:pt idx="3">
                  <c:v>4.3636306473373896</c:v>
                </c:pt>
                <c:pt idx="4">
                  <c:v>4.89529640522818</c:v>
                </c:pt>
                <c:pt idx="5">
                  <c:v>4.7302964479387004</c:v>
                </c:pt>
                <c:pt idx="6">
                  <c:v>5.4191934530799601</c:v>
                </c:pt>
                <c:pt idx="7">
                  <c:v>5.0812353030552098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92896"/>
        <c:axId val="-225492352"/>
      </c:lineChart>
      <c:catAx>
        <c:axId val="-225492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92352"/>
        <c:crosses val="autoZero"/>
        <c:auto val="1"/>
        <c:lblAlgn val="ctr"/>
        <c:lblOffset val="100"/>
        <c:noMultiLvlLbl val="0"/>
      </c:catAx>
      <c:valAx>
        <c:axId val="-225492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928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7.11525864411849</c:v>
                </c:pt>
                <c:pt idx="2">
                  <c:v>7.14954129070055</c:v>
                </c:pt>
                <c:pt idx="3">
                  <c:v>6.5553065775196204</c:v>
                </c:pt>
                <c:pt idx="4">
                  <c:v>6.1068308994442599</c:v>
                </c:pt>
                <c:pt idx="5">
                  <c:v>7.0023148285724197</c:v>
                </c:pt>
                <c:pt idx="6">
                  <c:v>6.31651232312523</c:v>
                </c:pt>
                <c:pt idx="7">
                  <c:v>6.7367955965846997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5482016"/>
        <c:axId val="-225491264"/>
      </c:lineChart>
      <c:catAx>
        <c:axId val="-225482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91264"/>
        <c:crosses val="autoZero"/>
        <c:auto val="1"/>
        <c:lblAlgn val="ctr"/>
        <c:lblOffset val="100"/>
        <c:noMultiLvlLbl val="0"/>
      </c:catAx>
      <c:valAx>
        <c:axId val="-225491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20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6.0658893107661198</c:v>
                </c:pt>
                <c:pt idx="1">
                  <c:v>6.1951708080122199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5481472"/>
        <c:axId val="-225490720"/>
      </c:lineChart>
      <c:catAx>
        <c:axId val="-225481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90720"/>
        <c:crosses val="autoZero"/>
        <c:auto val="1"/>
        <c:lblAlgn val="ctr"/>
        <c:lblOffset val="100"/>
        <c:noMultiLvlLbl val="0"/>
      </c:catAx>
      <c:valAx>
        <c:axId val="-225490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54814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6.9647930895094898</c:v>
                </c:pt>
                <c:pt idx="1">
                  <c:v>6.3848180224390596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5440"/>
        <c:axId val="-220788496"/>
      </c:lineChart>
      <c:catAx>
        <c:axId val="-2207754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8496"/>
        <c:crosses val="autoZero"/>
        <c:auto val="1"/>
        <c:lblAlgn val="ctr"/>
        <c:lblOffset val="100"/>
        <c:noMultiLvlLbl val="0"/>
      </c:catAx>
      <c:valAx>
        <c:axId val="-220788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544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10</c:v>
                </c:pt>
                <c:pt idx="4" formatCode="0">
                  <c:v>3</c:v>
                </c:pt>
                <c:pt idx="5" formatCode="0">
                  <c:v>12</c:v>
                </c:pt>
                <c:pt idx="6" formatCode="0">
                  <c:v>3</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326095408"/>
        <c:axId val="-326082896"/>
      </c:barChart>
      <c:valAx>
        <c:axId val="-326082896"/>
        <c:scaling>
          <c:orientation val="minMax"/>
        </c:scaling>
        <c:delete val="1"/>
        <c:axPos val="t"/>
        <c:numFmt formatCode="General" sourceLinked="1"/>
        <c:majorTickMark val="out"/>
        <c:minorTickMark val="none"/>
        <c:tickLblPos val="nextTo"/>
        <c:crossAx val="-326095408"/>
        <c:crosses val="autoZero"/>
        <c:crossBetween val="between"/>
      </c:valAx>
      <c:catAx>
        <c:axId val="-326095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260828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7.0165330912523496</c:v>
                </c:pt>
                <c:pt idx="1">
                  <c:v>7.3138318142687098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95024"/>
        <c:axId val="-220794480"/>
      </c:lineChart>
      <c:catAx>
        <c:axId val="-220795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4480"/>
        <c:crosses val="autoZero"/>
        <c:auto val="1"/>
        <c:lblAlgn val="ctr"/>
        <c:lblOffset val="100"/>
        <c:noMultiLvlLbl val="0"/>
      </c:catAx>
      <c:valAx>
        <c:axId val="-220794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5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7.9314060546379199</c:v>
                </c:pt>
                <c:pt idx="1">
                  <c:v>7.97627901580314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2176"/>
        <c:axId val="-220771632"/>
      </c:lineChart>
      <c:catAx>
        <c:axId val="-2207721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1632"/>
        <c:crosses val="autoZero"/>
        <c:auto val="1"/>
        <c:lblAlgn val="ctr"/>
        <c:lblOffset val="100"/>
        <c:noMultiLvlLbl val="0"/>
      </c:catAx>
      <c:valAx>
        <c:axId val="-220771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21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6.6920172387603101</c:v>
                </c:pt>
                <c:pt idx="1">
                  <c:v>6.8074514548221901</c:v>
                </c:pt>
                <c:pt idx="2">
                  <c:v>7.2389436497131703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93936"/>
        <c:axId val="-220784688"/>
      </c:lineChart>
      <c:catAx>
        <c:axId val="-220793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4688"/>
        <c:crosses val="autoZero"/>
        <c:auto val="1"/>
        <c:lblAlgn val="ctr"/>
        <c:lblOffset val="100"/>
        <c:noMultiLvlLbl val="0"/>
      </c:catAx>
      <c:valAx>
        <c:axId val="-220784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3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4.60580519339553</c:v>
                </c:pt>
                <c:pt idx="1">
                  <c:v>5.0035279689109098</c:v>
                </c:pt>
                <c:pt idx="2">
                  <c:v>5.2326052096772404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0778704"/>
        <c:axId val="-220774352"/>
      </c:lineChart>
      <c:catAx>
        <c:axId val="-2207787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4352"/>
        <c:crosses val="autoZero"/>
        <c:auto val="1"/>
        <c:lblAlgn val="ctr"/>
        <c:lblOffset val="100"/>
        <c:noMultiLvlLbl val="0"/>
      </c:catAx>
      <c:valAx>
        <c:axId val="-220774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8704"/>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7.3817288778787704</c:v>
                </c:pt>
                <c:pt idx="2">
                  <c:v>6.6808238830926898</c:v>
                </c:pt>
                <c:pt idx="3">
                  <c:v>5.3414930617129102</c:v>
                </c:pt>
                <c:pt idx="4">
                  <c:v>6.6180850300832796</c:v>
                </c:pt>
                <c:pt idx="5">
                  <c:v>7.0857047886799602</c:v>
                </c:pt>
                <c:pt idx="6">
                  <c:v>6.6287209342930797</c:v>
                </c:pt>
                <c:pt idx="7">
                  <c:v>6.6409642006363496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68912"/>
        <c:axId val="-220797744"/>
      </c:lineChart>
      <c:catAx>
        <c:axId val="-220768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7744"/>
        <c:crosses val="autoZero"/>
        <c:auto val="1"/>
        <c:lblAlgn val="ctr"/>
        <c:lblOffset val="100"/>
        <c:noMultiLvlLbl val="0"/>
      </c:catAx>
      <c:valAx>
        <c:axId val="-220797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68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6.1970267808121404</c:v>
                </c:pt>
                <c:pt idx="1">
                  <c:v>6.5464123430287797</c:v>
                </c:pt>
                <c:pt idx="2">
                  <c:v>6.5420630547095602</c:v>
                </c:pt>
                <c:pt idx="3">
                  <c:v>7.0110523814474703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0790672"/>
        <c:axId val="-220798832"/>
      </c:lineChart>
      <c:catAx>
        <c:axId val="-220790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8832"/>
        <c:crosses val="autoZero"/>
        <c:auto val="1"/>
        <c:lblAlgn val="ctr"/>
        <c:lblOffset val="100"/>
        <c:noMultiLvlLbl val="0"/>
      </c:catAx>
      <c:valAx>
        <c:axId val="-220798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0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7.8436906927986598</c:v>
                </c:pt>
                <c:pt idx="1">
                  <c:v>7.9149845861960904</c:v>
                </c:pt>
                <c:pt idx="2">
                  <c:v>7.8901171744670098</c:v>
                </c:pt>
                <c:pt idx="3">
                  <c:v>8.17894119966064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20778160"/>
        <c:axId val="-220798288"/>
      </c:lineChart>
      <c:catAx>
        <c:axId val="-220778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8288"/>
        <c:crosses val="autoZero"/>
        <c:auto val="1"/>
        <c:lblAlgn val="ctr"/>
        <c:lblOffset val="100"/>
        <c:noMultiLvlLbl val="0"/>
      </c:catAx>
      <c:valAx>
        <c:axId val="-220798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8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3.9478825947792902</c:v>
                </c:pt>
                <c:pt idx="2">
                  <c:v>3.3357565560631999</c:v>
                </c:pt>
                <c:pt idx="3">
                  <c:v>3.1407461214563002</c:v>
                </c:pt>
                <c:pt idx="4">
                  <c:v>3.1598177364937601</c:v>
                </c:pt>
                <c:pt idx="5">
                  <c:v>3.2411290339232899</c:v>
                </c:pt>
                <c:pt idx="6">
                  <c:v>3.91786306428122</c:v>
                </c:pt>
                <c:pt idx="7">
                  <c:v>3.5262016014905102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90128"/>
        <c:axId val="-220773264"/>
      </c:lineChart>
      <c:catAx>
        <c:axId val="-220790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3264"/>
        <c:crosses val="autoZero"/>
        <c:auto val="1"/>
        <c:lblAlgn val="ctr"/>
        <c:lblOffset val="100"/>
        <c:noMultiLvlLbl val="0"/>
      </c:catAx>
      <c:valAx>
        <c:axId val="-220773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01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3.86012591307338</c:v>
                </c:pt>
                <c:pt idx="1">
                  <c:v>3.55308947550103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2720"/>
        <c:axId val="-220789584"/>
      </c:lineChart>
      <c:catAx>
        <c:axId val="-220772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9584"/>
        <c:crosses val="autoZero"/>
        <c:auto val="1"/>
        <c:lblAlgn val="ctr"/>
        <c:lblOffset val="100"/>
        <c:noMultiLvlLbl val="0"/>
      </c:catAx>
      <c:valAx>
        <c:axId val="-220789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27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3.9209134303508799</c:v>
                </c:pt>
                <c:pt idx="1">
                  <c:v>3.5378939870160702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1088"/>
        <c:axId val="-220797200"/>
      </c:lineChart>
      <c:catAx>
        <c:axId val="-220771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7200"/>
        <c:crosses val="autoZero"/>
        <c:auto val="1"/>
        <c:lblAlgn val="ctr"/>
        <c:lblOffset val="100"/>
        <c:noMultiLvlLbl val="0"/>
      </c:catAx>
      <c:valAx>
        <c:axId val="-220797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10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326093776"/>
        <c:axId val="-326094864"/>
      </c:barChart>
      <c:valAx>
        <c:axId val="-326094864"/>
        <c:scaling>
          <c:orientation val="minMax"/>
        </c:scaling>
        <c:delete val="1"/>
        <c:axPos val="t"/>
        <c:numFmt formatCode="0" sourceLinked="1"/>
        <c:majorTickMark val="out"/>
        <c:minorTickMark val="none"/>
        <c:tickLblPos val="nextTo"/>
        <c:crossAx val="-326093776"/>
        <c:crosses val="autoZero"/>
        <c:crossBetween val="between"/>
      </c:valAx>
      <c:catAx>
        <c:axId val="-326093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2609486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6.7536545616361598</c:v>
                </c:pt>
                <c:pt idx="2">
                  <c:v>5.47669346762767</c:v>
                </c:pt>
                <c:pt idx="3">
                  <c:v>5.4402606893047896</c:v>
                </c:pt>
                <c:pt idx="4">
                  <c:v>6.3778324599765002</c:v>
                </c:pt>
                <c:pt idx="5">
                  <c:v>5.7858165924705496</c:v>
                </c:pt>
                <c:pt idx="6">
                  <c:v>6.1586483237492304</c:v>
                </c:pt>
                <c:pt idx="7">
                  <c:v>5.4258950890171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89040"/>
        <c:axId val="-220785232"/>
      </c:lineChart>
      <c:catAx>
        <c:axId val="-220789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5232"/>
        <c:crosses val="autoZero"/>
        <c:auto val="1"/>
        <c:lblAlgn val="ctr"/>
        <c:lblOffset val="100"/>
        <c:noMultiLvlLbl val="0"/>
      </c:catAx>
      <c:valAx>
        <c:axId val="-220785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904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0.89956122322158805</c:v>
                </c:pt>
                <c:pt idx="1">
                  <c:v>1.7826512467071201</c:v>
                </c:pt>
                <c:pt idx="2">
                  <c:v>1.4926956057420899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7616"/>
        <c:axId val="-220787952"/>
      </c:lineChart>
      <c:catAx>
        <c:axId val="-220777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7952"/>
        <c:crosses val="autoZero"/>
        <c:auto val="1"/>
        <c:lblAlgn val="ctr"/>
        <c:lblOffset val="100"/>
        <c:noMultiLvlLbl val="0"/>
      </c:catAx>
      <c:valAx>
        <c:axId val="-220787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76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5.2963773283984397</c:v>
                </c:pt>
                <c:pt idx="2">
                  <c:v>4.8890567847912401</c:v>
                </c:pt>
                <c:pt idx="3">
                  <c:v>4.3594840852264101</c:v>
                </c:pt>
                <c:pt idx="4">
                  <c:v>4.0640533460576496</c:v>
                </c:pt>
                <c:pt idx="5">
                  <c:v>4.64104091605354</c:v>
                </c:pt>
                <c:pt idx="6">
                  <c:v>5.1418720787514802</c:v>
                </c:pt>
                <c:pt idx="7">
                  <c:v>4.74994559532065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70544"/>
        <c:axId val="-220768368"/>
      </c:lineChart>
      <c:catAx>
        <c:axId val="-220770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68368"/>
        <c:crosses val="autoZero"/>
        <c:auto val="1"/>
        <c:lblAlgn val="ctr"/>
        <c:lblOffset val="100"/>
        <c:noMultiLvlLbl val="0"/>
      </c:catAx>
      <c:valAx>
        <c:axId val="-220768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05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8.1171524173516705</c:v>
                </c:pt>
                <c:pt idx="2">
                  <c:v>7.6934714749555804</c:v>
                </c:pt>
                <c:pt idx="3">
                  <c:v>7.3762119820818404</c:v>
                </c:pt>
                <c:pt idx="4">
                  <c:v>7.6354172614923099</c:v>
                </c:pt>
                <c:pt idx="5">
                  <c:v>7.85630771329848</c:v>
                </c:pt>
                <c:pt idx="6">
                  <c:v>7.8082271897600597</c:v>
                </c:pt>
                <c:pt idx="7">
                  <c:v>7.7546021017971496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82512"/>
        <c:axId val="-220792848"/>
      </c:lineChart>
      <c:catAx>
        <c:axId val="-2207825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2848"/>
        <c:crosses val="autoZero"/>
        <c:auto val="1"/>
        <c:lblAlgn val="ctr"/>
        <c:lblOffset val="100"/>
        <c:noMultiLvlLbl val="0"/>
      </c:catAx>
      <c:valAx>
        <c:axId val="-220792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8251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6.6673159793725203</c:v>
                </c:pt>
                <c:pt idx="2">
                  <c:v>6.0548327968347202</c:v>
                </c:pt>
                <c:pt idx="3">
                  <c:v>5.8507055505564498</c:v>
                </c:pt>
                <c:pt idx="4">
                  <c:v>5.6467803552259497</c:v>
                </c:pt>
                <c:pt idx="5">
                  <c:v>5.7628198701159299</c:v>
                </c:pt>
                <c:pt idx="6">
                  <c:v>6.1861240249334299</c:v>
                </c:pt>
                <c:pt idx="7">
                  <c:v>5.94541574290505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20792304"/>
        <c:axId val="-220777072"/>
      </c:lineChart>
      <c:catAx>
        <c:axId val="-220792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77072"/>
        <c:crosses val="autoZero"/>
        <c:auto val="1"/>
        <c:lblAlgn val="ctr"/>
        <c:lblOffset val="100"/>
        <c:noMultiLvlLbl val="0"/>
      </c:catAx>
      <c:valAx>
        <c:axId val="-2207770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20792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5.0973698722899003</c:v>
                </c:pt>
                <c:pt idx="1">
                  <c:v>5.26489261751823</c:v>
                </c:pt>
                <c:pt idx="2">
                  <c:v>6.1428680909133799</c:v>
                </c:pt>
                <c:pt idx="3">
                  <c:v>3.55308947550103</c:v>
                </c:pt>
                <c:pt idx="4">
                  <c:v>5.4258950890171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26082352"/>
        <c:axId val="-32609268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6.4744226798423874</c:v>
                </c:pt>
                <c:pt idx="2">
                  <c:v>7.341301486506806</c:v>
                </c:pt>
                <c:pt idx="3">
                  <c:v>4.7100557508477454</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26092144"/>
        <c:axId val="-326086160"/>
      </c:barChart>
      <c:catAx>
        <c:axId val="-32608235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326092688"/>
        <c:crosses val="autoZero"/>
        <c:auto val="1"/>
        <c:lblAlgn val="ctr"/>
        <c:lblOffset val="200"/>
        <c:noMultiLvlLbl val="0"/>
      </c:catAx>
      <c:valAx>
        <c:axId val="-32609268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26082352"/>
        <c:crosses val="autoZero"/>
        <c:crossBetween val="between"/>
      </c:valAx>
      <c:valAx>
        <c:axId val="-326086160"/>
        <c:scaling>
          <c:orientation val="minMax"/>
          <c:max val="0.70000000000000007"/>
          <c:min val="0"/>
        </c:scaling>
        <c:delete val="1"/>
        <c:axPos val="b"/>
        <c:numFmt formatCode="General" sourceLinked="1"/>
        <c:majorTickMark val="out"/>
        <c:minorTickMark val="none"/>
        <c:tickLblPos val="nextTo"/>
        <c:crossAx val="-326092144"/>
        <c:crosses val="max"/>
        <c:crossBetween val="between"/>
      </c:valAx>
      <c:catAx>
        <c:axId val="-326092144"/>
        <c:scaling>
          <c:orientation val="maxMin"/>
        </c:scaling>
        <c:delete val="1"/>
        <c:axPos val="r"/>
        <c:numFmt formatCode="General" sourceLinked="1"/>
        <c:majorTickMark val="out"/>
        <c:minorTickMark val="none"/>
        <c:tickLblPos val="nextTo"/>
        <c:crossAx val="-32608616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7.97627901580314</c:v>
                </c:pt>
                <c:pt idx="1">
                  <c:v>8.1789411996606294</c:v>
                </c:pt>
                <c:pt idx="2">
                  <c:v>7.0110523814474703</c:v>
                </c:pt>
                <c:pt idx="3">
                  <c:v>9.5513121579861906</c:v>
                </c:pt>
                <c:pt idx="4">
                  <c:v>8.0880487752368797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26089968"/>
        <c:axId val="-326087248"/>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8.0351844154285956</c:v>
                </c:pt>
                <c:pt idx="2">
                  <c:v>6.8917896750554029</c:v>
                </c:pt>
                <c:pt idx="3">
                  <c:v>9.6299634939740137</c:v>
                </c:pt>
                <c:pt idx="4">
                  <c:v>8.2547224203229117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26081808"/>
        <c:axId val="-326084528"/>
      </c:barChart>
      <c:catAx>
        <c:axId val="-32608996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326087248"/>
        <c:crosses val="autoZero"/>
        <c:auto val="1"/>
        <c:lblAlgn val="ctr"/>
        <c:lblOffset val="200"/>
        <c:noMultiLvlLbl val="0"/>
      </c:catAx>
      <c:valAx>
        <c:axId val="-32608724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26089968"/>
        <c:crosses val="autoZero"/>
        <c:crossBetween val="between"/>
      </c:valAx>
      <c:valAx>
        <c:axId val="-326084528"/>
        <c:scaling>
          <c:orientation val="minMax"/>
          <c:max val="0.70000000000000007"/>
          <c:min val="0"/>
        </c:scaling>
        <c:delete val="1"/>
        <c:axPos val="b"/>
        <c:numFmt formatCode="General" sourceLinked="1"/>
        <c:majorTickMark val="out"/>
        <c:minorTickMark val="none"/>
        <c:tickLblPos val="nextTo"/>
        <c:crossAx val="-326081808"/>
        <c:crosses val="max"/>
        <c:crossBetween val="between"/>
      </c:valAx>
      <c:catAx>
        <c:axId val="-326081808"/>
        <c:scaling>
          <c:orientation val="maxMin"/>
        </c:scaling>
        <c:delete val="1"/>
        <c:axPos val="r"/>
        <c:numFmt formatCode="General" sourceLinked="1"/>
        <c:majorTickMark val="out"/>
        <c:minorTickMark val="none"/>
        <c:tickLblPos val="nextTo"/>
        <c:crossAx val="-32608452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33182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R1F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Isle of Wight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33454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R1F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Isle of Wight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32893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R1F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Isle of Wight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443198"/>
          </a:xfrm>
        </p:spPr>
        <p:txBody>
          <a:bodyPr/>
          <a:lstStyle/>
          <a:p>
            <a:r>
              <a:rPr lang="en-US" sz="3200" smtClean="0">
                <a:latin typeface="Arial" panose="020B0604020202020204" pitchFamily="34" charset="0"/>
                <a:cs typeface="Arial" panose="020B0604020202020204" pitchFamily="34" charset="0"/>
              </a:rPr>
              <a:t>Isle of Wight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63598696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17506479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89200487"/>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385125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40244394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155357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106474891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71207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61311489"/>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47245327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21544445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493210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565770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24642704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817298482"/>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09056121"/>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9896303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81113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39160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57757769"/>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091629299"/>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49075794"/>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31929005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83599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5325836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57267512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4749685"/>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9028773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195056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836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85895414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8787957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11482882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74357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518256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44765422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16245750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23196451"/>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40826930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46502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5757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544734312"/>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45764314"/>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7077360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72659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93767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402744267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56315367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73996400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407743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15251819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41610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0664800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68693607"/>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1206129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68500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08048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000035883"/>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078198890"/>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9662224"/>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19767103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803266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08864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20281000"/>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5325024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78363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900108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1379167"/>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09240643"/>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6465080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9479666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01101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218784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8716671"/>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0772093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9495711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949685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515986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337569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389828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2266227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6221681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466486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455194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4929692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0208225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5296550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18008432"/>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7797256"/>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654852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3126094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892537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381669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5725570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850464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26808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876432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260640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8107645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2352212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3489385"/>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9079193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6748925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57180886"/>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7801451"/>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2829673"/>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7141343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8355885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9941872"/>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1049015"/>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675771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451884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7145345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78300251"/>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5056420"/>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869729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9643554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877527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49040192"/>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58582963"/>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Q4. In the last 12 months, were care and services available when you needed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Q7.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smtClean="0">
                          <a:solidFill>
                            <a:schemeClr val="tx1"/>
                          </a:solidFill>
                          <a:latin typeface="Arial" panose="020B0604020202020204" pitchFamily="34" charset="0"/>
                          <a:cs typeface="Arial" panose="020B0604020202020204" pitchFamily="34" charset="0"/>
                        </a:rPr>
                        <a:t>Q36.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88536295"/>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Q5. Were you informed how the care and treatment you were receiving would change due to the coronavirus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Q20. Thinking about the last time you tried to contact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Isle of Wight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Contact: </a:t>
            </a:r>
            <a:r>
              <a:rPr lang="en-US" sz="1400" b="0" smtClean="0">
                <a:solidFill>
                  <a:prstClr val="black"/>
                </a:solidFill>
                <a:latin typeface="Arial"/>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 </a:t>
            </a:r>
            <a:r>
              <a:rPr lang="en-US" sz="1400" b="0" noProof="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 </a:t>
            </a:r>
            <a:r>
              <a:rPr lang="en-US" sz="1400" b="0" smtClean="0">
                <a:solidFill>
                  <a:prstClr val="black"/>
                </a:solidFill>
                <a:latin typeface="Arial"/>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family/someone close to them is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298</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3079617694"/>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67372838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146623371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2103891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41256035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49743567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3804060261"/>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9064</Words>
  <Application>Microsoft Office PowerPoint</Application>
  <PresentationFormat>Widescreen</PresentationFormat>
  <Paragraphs>996</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Isle of Wight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